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Orbitron" panose="020B0604020202020204" charset="0"/>
      <p:regular r:id="rId28"/>
      <p:bold r:id="rId29"/>
    </p:embeddedFont>
    <p:embeddedFont>
      <p:font typeface="Play" panose="020B0604020202020204" charset="0"/>
      <p:regular r:id="rId30"/>
      <p:bold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Alex" userId="ed50d8a1-fa6b-4216-8f38-d02dd5e5a0c4" providerId="ADAL" clId="{EDD23EA6-C7E1-49E6-B001-91C103D55F09}"/>
    <pc:docChg chg="modSld">
      <pc:chgData name="Li, Alex" userId="ed50d8a1-fa6b-4216-8f38-d02dd5e5a0c4" providerId="ADAL" clId="{EDD23EA6-C7E1-49E6-B001-91C103D55F09}" dt="2024-04-26T13:26:59.613" v="0" actId="20577"/>
      <pc:docMkLst>
        <pc:docMk/>
      </pc:docMkLst>
      <pc:sldChg chg="modNotesTx">
        <pc:chgData name="Li, Alex" userId="ed50d8a1-fa6b-4216-8f38-d02dd5e5a0c4" providerId="ADAL" clId="{EDD23EA6-C7E1-49E6-B001-91C103D55F09}" dt="2024-04-26T13:26:59.613" v="0" actId="20577"/>
        <pc:sldMkLst>
          <pc:docMk/>
          <pc:sldMk cId="0" sldId="2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8f48167cb4_5_6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8f48167cb4_5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Script: Introduce the movie (Hi everyone, this is Passengers (2016) Conclusions of the movie)</a:t>
            </a:r>
            <a:endParaRPr/>
          </a:p>
          <a:p>
            <a:pPr marL="0" lvl="0" indent="0" algn="l" rtl="0">
              <a:spcBef>
                <a:spcPts val="0"/>
              </a:spcBef>
              <a:spcAft>
                <a:spcPts val="0"/>
              </a:spcAft>
              <a:buNone/>
            </a:pPr>
            <a:endParaRPr/>
          </a:p>
          <a:p>
            <a:pPr marL="0" lvl="0" indent="0" algn="l" rtl="0">
              <a:spcBef>
                <a:spcPts val="0"/>
              </a:spcBef>
              <a:spcAft>
                <a:spcPts val="0"/>
              </a:spcAft>
              <a:buNone/>
            </a:pPr>
            <a:r>
              <a:rPr lang="en-US"/>
              <a:t>Introduce the names of presenters if necessary</a:t>
            </a:r>
            <a:endParaRPr/>
          </a:p>
          <a:p>
            <a:pPr marL="0" lvl="0" indent="0" algn="l" rtl="0">
              <a:spcBef>
                <a:spcPts val="0"/>
              </a:spcBef>
              <a:spcAft>
                <a:spcPts val="0"/>
              </a:spcAft>
              <a:buNone/>
            </a:pPr>
            <a:endParaRPr/>
          </a:p>
          <a:p>
            <a:pPr marL="0" lvl="0" indent="0" algn="l" rtl="0">
              <a:spcBef>
                <a:spcPts val="0"/>
              </a:spcBef>
              <a:spcAft>
                <a:spcPts val="0"/>
              </a:spcAft>
              <a:buNone/>
            </a:pPr>
            <a:r>
              <a:rPr lang="en-US"/>
              <a:t>Passengers is a movie where two ordinary passengers have to prevent a starship’s destruction in order to save the lives of thousands who are sleeping within 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cef4ff3b87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2cef4ff3b8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3rd reason is the crew compartment was blocked by huge iron door which Jim tried multiple times to break in and wake up someone to help him, this is a clear redundancy problem</a:t>
            </a:r>
            <a:endParaRPr/>
          </a:p>
          <a:p>
            <a:pPr marL="0" lvl="0" indent="0" algn="l" rtl="0">
              <a:spcBef>
                <a:spcPts val="0"/>
              </a:spcBef>
              <a:spcAft>
                <a:spcPts val="0"/>
              </a:spcAft>
              <a:buNone/>
            </a:pPr>
            <a:endParaRPr/>
          </a:p>
          <a:p>
            <a:pPr marL="0" lvl="0" indent="0" algn="l" rtl="0">
              <a:spcBef>
                <a:spcPts val="0"/>
              </a:spcBef>
              <a:spcAft>
                <a:spcPts val="0"/>
              </a:spcAft>
              <a:buNone/>
            </a:pPr>
            <a:r>
              <a:rPr lang="en-US"/>
              <a:t>there is no way for people without crew id to enter this room and wake up crew members in time of emergency.</a:t>
            </a:r>
            <a:endParaRPr/>
          </a:p>
          <a:p>
            <a:pPr marL="0" lvl="0" indent="0" algn="l" rtl="0">
              <a:spcBef>
                <a:spcPts val="0"/>
              </a:spcBef>
              <a:spcAft>
                <a:spcPts val="0"/>
              </a:spcAft>
              <a:buNone/>
            </a:pPr>
            <a:endParaRPr/>
          </a:p>
          <a:p>
            <a:pPr marL="0" lvl="0" indent="0" algn="l" rtl="0">
              <a:spcBef>
                <a:spcPts val="0"/>
              </a:spcBef>
              <a:spcAft>
                <a:spcPts val="0"/>
              </a:spcAft>
              <a:buNone/>
            </a:pPr>
            <a:r>
              <a:rPr lang="en-US"/>
              <a:t>In this case, what if an emergency occurred and someone needs help while all the crew was sleeping, whose responsibility should it be?</a:t>
            </a:r>
            <a:endParaRPr/>
          </a:p>
          <a:p>
            <a:pPr marL="0" lvl="0" indent="0" algn="l" rtl="0">
              <a:spcBef>
                <a:spcPts val="0"/>
              </a:spcBef>
              <a:spcAft>
                <a:spcPts val="0"/>
              </a:spcAft>
              <a:buNone/>
            </a:pPr>
            <a:endParaRPr/>
          </a:p>
          <a:p>
            <a:pPr marL="0" lvl="0" indent="0" algn="l" rtl="0">
              <a:spcBef>
                <a:spcPts val="0"/>
              </a:spcBef>
              <a:spcAft>
                <a:spcPts val="0"/>
              </a:spcAft>
              <a:buNone/>
            </a:pPr>
            <a:r>
              <a:rPr lang="en-US"/>
              <a:t>SIMON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cf090f98ab_3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cf090f98ab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forth example is that there is only one autodoc on the ship for three thousand passengers on board.</a:t>
            </a:r>
            <a:endParaRPr/>
          </a:p>
          <a:p>
            <a:pPr marL="0" lvl="0" indent="0" algn="l" rtl="0">
              <a:spcBef>
                <a:spcPts val="0"/>
              </a:spcBef>
              <a:spcAft>
                <a:spcPts val="0"/>
              </a:spcAft>
              <a:buNone/>
            </a:pPr>
            <a:endParaRPr/>
          </a:p>
          <a:p>
            <a:pPr marL="0" lvl="0" indent="0" algn="l" rtl="0">
              <a:spcBef>
                <a:spcPts val="0"/>
              </a:spcBef>
              <a:spcAft>
                <a:spcPts val="0"/>
              </a:spcAft>
              <a:buNone/>
            </a:pPr>
            <a:r>
              <a:rPr lang="en-US">
                <a:solidFill>
                  <a:schemeClr val="dk1"/>
                </a:solidFill>
              </a:rPr>
              <a:t>but in order to use this autodoc it needs a crew members ID to perform its advanced feature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This leads to a problem shown in the movie, where Aurora was trying to save Jim's life by illegally using Gus's ID, which he gives to her before he dies. this also leads to another problem, where the ID is used to access almost everything on the ship, including basic needs like room access and requesting food.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So, if a user’s ID was broken,and there is no way to fix it, then that person will probably have no food to eat for the rest of the voyage.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US"/>
              <a:t>SIMON SLIDE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cf090f98ab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cf090f98a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titanic two thirds death rate [40]</a:t>
            </a:r>
            <a:endParaRPr/>
          </a:p>
          <a:p>
            <a:pPr marL="0" lvl="0" indent="0" algn="l" rtl="0">
              <a:spcBef>
                <a:spcPts val="0"/>
              </a:spcBef>
              <a:spcAft>
                <a:spcPts val="0"/>
              </a:spcAft>
              <a:buNone/>
            </a:pPr>
            <a:r>
              <a:rPr lang="en-US"/>
              <a:t>They believed the titanic was “practically unsinkable” [41]</a:t>
            </a:r>
            <a:endParaRPr/>
          </a:p>
          <a:p>
            <a:pPr marL="0" lvl="0" indent="0" algn="l" rtl="0">
              <a:spcBef>
                <a:spcPts val="0"/>
              </a:spcBef>
              <a:spcAft>
                <a:spcPts val="0"/>
              </a:spcAft>
              <a:buNone/>
            </a:pPr>
            <a:r>
              <a:rPr lang="en-US"/>
              <a:t>They put a lot of faith in the titanic's engineering [42]</a:t>
            </a:r>
            <a:endParaRPr/>
          </a:p>
          <a:p>
            <a:pPr marL="0" lvl="0" indent="0" algn="l" rtl="0">
              <a:spcBef>
                <a:spcPts val="0"/>
              </a:spcBef>
              <a:spcAft>
                <a:spcPts val="0"/>
              </a:spcAft>
              <a:buNone/>
            </a:pPr>
            <a:r>
              <a:rPr lang="en-US"/>
              <a:t>Stockton Rush put a lot of faith in his carbon fiber hull similar to how Avalon’s ship put too much faith in its shield [43]</a:t>
            </a:r>
            <a:endParaRPr/>
          </a:p>
          <a:p>
            <a:pPr marL="0" lvl="0" indent="0" algn="l" rtl="0">
              <a:spcBef>
                <a:spcPts val="0"/>
              </a:spcBef>
              <a:spcAft>
                <a:spcPts val="0"/>
              </a:spcAft>
              <a:buNone/>
            </a:pPr>
            <a:r>
              <a:rPr lang="en-US"/>
              <a:t>Both the avalons autopilot, and the Stockton Rush overestimated the ships capabilities [44]</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28f48167cb4_3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28f48167cb4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image on the left describes some of Murphys most important laws. These laws were broken throughout the movie, and our thought that was interesting. The law states that everything could go wrong will go wrong, and in term of the movie, it is about a star ship traveling through space, it is very possible that it has something goes wrong in its course. thats where nature comes in, in the movie the asteroid represents nature and hits the ship, which caused a chain of events that could lead to the destruction of the ship if Jim was not there to fix it.</a:t>
            </a:r>
            <a:endParaRPr/>
          </a:p>
          <a:p>
            <a:pPr marL="0" lvl="0" indent="0" algn="l" rtl="0">
              <a:spcBef>
                <a:spcPts val="0"/>
              </a:spcBef>
              <a:spcAft>
                <a:spcPts val="0"/>
              </a:spcAft>
              <a:buNone/>
            </a:pPr>
            <a:endParaRPr/>
          </a:p>
          <a:p>
            <a:pPr marL="0" lvl="0" indent="0" algn="l" rtl="0">
              <a:spcBef>
                <a:spcPts val="0"/>
              </a:spcBef>
              <a:spcAft>
                <a:spcPts val="0"/>
              </a:spcAft>
              <a:buNone/>
            </a:pPr>
            <a:r>
              <a:rPr lang="en-US"/>
              <a:t>VAANSH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28f48167cb4_5_6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28f48167cb4_5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VAANSH PRESENT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8f48167cb4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8f48167c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a:solidFill>
                  <a:srgbClr val="595959"/>
                </a:solidFill>
              </a:rPr>
              <a:t>The false 100% safe advertising by the Homestead Company made it so that everyone believed it was safe, hence lack of redundancy measures(tie into previous conclusion), causing the condition on the ship.</a:t>
            </a:r>
            <a:endParaRPr>
              <a:solidFill>
                <a:srgbClr val="595959"/>
              </a:solidFill>
            </a:endParaRPr>
          </a:p>
          <a:p>
            <a:pPr marL="0" lvl="0" indent="0" algn="l" rtl="0">
              <a:lnSpc>
                <a:spcPct val="90000"/>
              </a:lnSpc>
              <a:spcBef>
                <a:spcPts val="1600"/>
              </a:spcBef>
              <a:spcAft>
                <a:spcPts val="0"/>
              </a:spcAft>
              <a:buClr>
                <a:schemeClr val="dk1"/>
              </a:buClr>
              <a:buSzPts val="1100"/>
              <a:buFont typeface="Arial"/>
              <a:buNone/>
            </a:pPr>
            <a:r>
              <a:rPr lang="en-US">
                <a:solidFill>
                  <a:srgbClr val="595959"/>
                </a:solidFill>
              </a:rPr>
              <a:t>The automated systems aboard the Avalon initially create an illusion of safety and convenience. However, this illusion is shattered when Jim discovers that critical information about the ship's condition has been concealed. This lack of transparency leads to a cascade of events that endanger not only Jim's life but also the lives of all passengers aboard. Therefore, the movie illustrates how honesty about safety information is essential to prevent potentially catastrophic outcomes and maintain trust in technological systems. </a:t>
            </a:r>
            <a:endParaRPr>
              <a:solidFill>
                <a:srgbClr val="595959"/>
              </a:solidFill>
            </a:endParaRPr>
          </a:p>
          <a:p>
            <a:pPr marL="0" lvl="0" indent="0" algn="l" rtl="0">
              <a:lnSpc>
                <a:spcPct val="90000"/>
              </a:lnSpc>
              <a:spcBef>
                <a:spcPts val="1600"/>
              </a:spcBef>
              <a:spcAft>
                <a:spcPts val="1600"/>
              </a:spcAft>
              <a:buClr>
                <a:schemeClr val="dk1"/>
              </a:buClr>
              <a:buSzPts val="1100"/>
              <a:buFont typeface="Arial"/>
              <a:buNone/>
            </a:pPr>
            <a:r>
              <a:rPr lang="en-US">
                <a:solidFill>
                  <a:srgbClr val="595959"/>
                </a:solidFill>
              </a:rPr>
              <a:t>VAANSH SLIDE</a:t>
            </a:r>
            <a:endParaRPr>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2cef4ff3b87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2cef4ff3b8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Boeing: small aircraft, to match w/ competition it strapped a huge engine to it and use computer control panel to help this engine ‘fit’ the plane. And when the pilots were unable to control the small plane with such a huge engine, Boeing instead of saying that the engine was too big for the plae, or other technological failures, they blamed the pilots, causing more deaths in necessary, as if they admitted engines were too big, then those airplanes would stop flying or get fixed, preventing unnecessary deaths.[44]</a:t>
            </a:r>
            <a:endParaRPr/>
          </a:p>
          <a:p>
            <a:pPr marL="0" lvl="0" indent="0" algn="l" rtl="0">
              <a:spcBef>
                <a:spcPts val="0"/>
              </a:spcBef>
              <a:spcAft>
                <a:spcPts val="0"/>
              </a:spcAft>
              <a:buNone/>
            </a:pPr>
            <a:endParaRPr/>
          </a:p>
          <a:p>
            <a:pPr marL="0" lvl="0" indent="0" algn="l" rtl="0">
              <a:spcBef>
                <a:spcPts val="0"/>
              </a:spcBef>
              <a:spcAft>
                <a:spcPts val="0"/>
              </a:spcAft>
              <a:buNone/>
            </a:pPr>
            <a:r>
              <a:rPr lang="en-US">
                <a:solidFill>
                  <a:schemeClr val="dk1"/>
                </a:solidFill>
              </a:rPr>
              <a:t>When the Deepwater oil spill happened, the wells owner believed that there were no downsides associated with failure of the rig. This narcissism caused the deaths of 11 people.[14]</a:t>
            </a:r>
            <a:endParaRPr>
              <a:solidFill>
                <a:schemeClr val="dk1"/>
              </a:solidFill>
            </a:endParaRPr>
          </a:p>
          <a:p>
            <a:pPr marL="0" lvl="0" indent="0" algn="l" rtl="0">
              <a:spcBef>
                <a:spcPts val="0"/>
              </a:spcBef>
              <a:spcAft>
                <a:spcPts val="0"/>
              </a:spcAft>
              <a:buNone/>
            </a:pPr>
            <a:endParaRPr sz="1050">
              <a:solidFill>
                <a:srgbClr val="444746"/>
              </a:solidFill>
              <a:latin typeface="Roboto"/>
              <a:ea typeface="Roboto"/>
              <a:cs typeface="Roboto"/>
              <a:sym typeface="Roboto"/>
            </a:endParaRPr>
          </a:p>
          <a:p>
            <a:pPr marL="0" lvl="0" indent="0" algn="l" rtl="0">
              <a:spcBef>
                <a:spcPts val="0"/>
              </a:spcBef>
              <a:spcAft>
                <a:spcPts val="0"/>
              </a:spcAft>
              <a:buNone/>
            </a:pPr>
            <a:endParaRPr sz="1050">
              <a:solidFill>
                <a:srgbClr val="444746"/>
              </a:solidFill>
              <a:latin typeface="Roboto"/>
              <a:ea typeface="Roboto"/>
              <a:cs typeface="Roboto"/>
              <a:sym typeface="Roboto"/>
            </a:endParaRPr>
          </a:p>
          <a:p>
            <a:pPr marL="0" lvl="0" indent="0" algn="l" rtl="0">
              <a:spcBef>
                <a:spcPts val="0"/>
              </a:spcBef>
              <a:spcAft>
                <a:spcPts val="0"/>
              </a:spcAft>
              <a:buNone/>
            </a:pPr>
            <a:r>
              <a:rPr lang="en-US" sz="1050">
                <a:solidFill>
                  <a:srgbClr val="444746"/>
                </a:solidFill>
                <a:latin typeface="Roboto"/>
                <a:ea typeface="Roboto"/>
                <a:cs typeface="Roboto"/>
                <a:sym typeface="Roboto"/>
              </a:rPr>
              <a:t>VAANSH SLIDE</a:t>
            </a:r>
            <a:endParaRPr sz="1050">
              <a:solidFill>
                <a:srgbClr val="444746"/>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2ce54ac231d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2ce54ac231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Explain instance in the movie that is a argument for this conclusion. ‘THERE MUST BE A WAY”   ALSO THE FALSE ADVERTISING OF HOMESTEAD saying the ship is failproof. </a:t>
            </a:r>
            <a:endParaRPr/>
          </a:p>
          <a:p>
            <a:pPr marL="0" lvl="0" indent="0" algn="l" rtl="0">
              <a:spcBef>
                <a:spcPts val="0"/>
              </a:spcBef>
              <a:spcAft>
                <a:spcPts val="0"/>
              </a:spcAft>
              <a:buNone/>
            </a:pPr>
            <a:r>
              <a:rPr lang="en-US"/>
              <a:t>Is this slide too similar to the first slide for this conclusion?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VAANSH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8f48167cb4_0_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8f48167cb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ALEX PRESENT </a:t>
            </a:r>
            <a:endParaRPr/>
          </a:p>
          <a:p>
            <a:pPr marL="0" lvl="0" indent="0" algn="l" rtl="0">
              <a:spcBef>
                <a:spcPts val="0"/>
              </a:spcBef>
              <a:spcAft>
                <a:spcPts val="0"/>
              </a:spcAft>
              <a:buNone/>
            </a:pPr>
            <a:endParaRPr/>
          </a:p>
          <a:p>
            <a:pPr marL="0" lvl="0" indent="0" algn="l" rtl="0">
              <a:spcBef>
                <a:spcPts val="0"/>
              </a:spcBef>
              <a:spcAft>
                <a:spcPts val="0"/>
              </a:spcAft>
              <a:buNone/>
            </a:pPr>
            <a:r>
              <a:rPr lang="en-US"/>
              <a:t>Script: Finally, Our third conclusion is </a:t>
            </a:r>
            <a:r>
              <a:rPr lang="en-US" b="1"/>
              <a:t>We should not be over reliant on Autopilot/AI systems for guidance of decision making.</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8f48167cb4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28f48167cb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US" sz="1200">
                <a:solidFill>
                  <a:srgbClr val="595959"/>
                </a:solidFill>
              </a:rPr>
              <a:t>Script: A reason why we shouldn't be solely reliant on AI systems in key decision making is in the movie, we see that</a:t>
            </a:r>
            <a:r>
              <a:rPr lang="en-US" sz="1200" b="1">
                <a:solidFill>
                  <a:srgbClr val="595959"/>
                </a:solidFill>
              </a:rPr>
              <a:t> the starship Avalon was saved by People:</a:t>
            </a:r>
            <a:r>
              <a:rPr lang="en-US" sz="1200">
                <a:solidFill>
                  <a:srgbClr val="595959"/>
                </a:solidFill>
              </a:rPr>
              <a:t> Jim and Aurora, technically Gus as well since he gave them is ID which gave access to key regions of the ship, and allowed Jim and Aurora to save the ship. </a:t>
            </a:r>
            <a:r>
              <a:rPr lang="en-US" sz="1200" b="1">
                <a:solidFill>
                  <a:srgbClr val="595959"/>
                </a:solidFill>
              </a:rPr>
              <a:t>AND WAS not saved by AI SYSTEMS</a:t>
            </a:r>
            <a:r>
              <a:rPr lang="en-US" sz="1200">
                <a:solidFill>
                  <a:srgbClr val="595959"/>
                </a:solidFill>
              </a:rPr>
              <a:t>. We see this in Figure 25, which is the scene where Jim and Aurora successfully </a:t>
            </a:r>
            <a:r>
              <a:rPr lang="en-US" sz="1200" b="1">
                <a:solidFill>
                  <a:srgbClr val="595959"/>
                </a:solidFill>
              </a:rPr>
              <a:t>manually open up the vent</a:t>
            </a:r>
            <a:r>
              <a:rPr lang="en-US" sz="1200">
                <a:solidFill>
                  <a:srgbClr val="595959"/>
                </a:solidFill>
              </a:rPr>
              <a:t>, allowing the reactor core to cool down. Figure 26 is the image showing the reactor core overheating, which is caused from the lack of sufficient redundancy and due to the AI system not being able to solve the issue of the reactor core overheating. As such, these AI systems cannot be trusted in key decision making, as it would’ve just k</a:t>
            </a:r>
            <a:r>
              <a:rPr lang="en-US" sz="1200" b="1">
                <a:solidFill>
                  <a:srgbClr val="595959"/>
                </a:solidFill>
              </a:rPr>
              <a:t>ept on piling on tasks to other computing technologies on the ship until everything fails.</a:t>
            </a:r>
            <a:r>
              <a:rPr lang="en-US" sz="1200">
                <a:solidFill>
                  <a:srgbClr val="595959"/>
                </a:solidFill>
              </a:rPr>
              <a:t>  </a:t>
            </a:r>
            <a:endParaRPr sz="1200">
              <a:solidFill>
                <a:srgbClr val="595959"/>
              </a:solidFill>
            </a:endParaRPr>
          </a:p>
          <a:p>
            <a:pPr marL="0" lvl="0" indent="0" algn="l" rtl="0">
              <a:lnSpc>
                <a:spcPct val="90000"/>
              </a:lnSpc>
              <a:spcBef>
                <a:spcPts val="1600"/>
              </a:spcBef>
              <a:spcAft>
                <a:spcPts val="1600"/>
              </a:spcAft>
              <a:buClr>
                <a:schemeClr val="dk1"/>
              </a:buClr>
              <a:buSzPts val="1100"/>
              <a:buFont typeface="Arial"/>
              <a:buNone/>
            </a:pPr>
            <a:r>
              <a:rPr lang="en-US" sz="1200">
                <a:solidFill>
                  <a:srgbClr val="595959"/>
                </a:solidFill>
              </a:rPr>
              <a:t>ALEX SLIDE</a:t>
            </a:r>
            <a:endParaRPr sz="1200">
              <a:solidFill>
                <a:srgbClr val="59595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cdec656f42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2cdec656f4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ZACK SLIDE</a:t>
            </a:r>
            <a:endParaRPr/>
          </a:p>
          <a:p>
            <a:pPr marL="0" lvl="0" indent="0" algn="l" rtl="0">
              <a:spcBef>
                <a:spcPts val="0"/>
              </a:spcBef>
              <a:spcAft>
                <a:spcPts val="0"/>
              </a:spcAft>
              <a:buNone/>
            </a:pPr>
            <a:endParaRPr/>
          </a:p>
          <a:p>
            <a:pPr marL="0" lvl="0" indent="0" algn="l" rtl="0">
              <a:spcBef>
                <a:spcPts val="0"/>
              </a:spcBef>
              <a:spcAft>
                <a:spcPts val="0"/>
              </a:spcAft>
              <a:buNone/>
            </a:pPr>
            <a:r>
              <a:rPr lang="en-US"/>
              <a:t>Jim: A mechanical engineer back on earth, was travelling across space to reach a new and still blossoming society on the planet of Homestead II. Was awoken by a hibernation pod malfunction</a:t>
            </a:r>
            <a:endParaRPr/>
          </a:p>
          <a:p>
            <a:pPr marL="0" lvl="0" indent="0" algn="l" rtl="0">
              <a:spcBef>
                <a:spcPts val="0"/>
              </a:spcBef>
              <a:spcAft>
                <a:spcPts val="0"/>
              </a:spcAft>
              <a:buNone/>
            </a:pPr>
            <a:r>
              <a:rPr lang="en-US"/>
              <a:t>Aurora: A writer from New York City, travelling to Homestead 2 to spend a year and return to earth to report on the experience. Was awoken prematurely by Jim</a:t>
            </a:r>
            <a:endParaRPr/>
          </a:p>
          <a:p>
            <a:pPr marL="0" lvl="0" indent="0" algn="l" rtl="0">
              <a:spcBef>
                <a:spcPts val="0"/>
              </a:spcBef>
              <a:spcAft>
                <a:spcPts val="0"/>
              </a:spcAft>
              <a:buNone/>
            </a:pPr>
            <a:r>
              <a:rPr lang="en-US"/>
              <a:t>Gus: A Deck Chief of the Avalon, was awoken due to a hibernation pod malfunction. His crew ID gave Jim and Aurora access to parts of the ship they didn’t have access to for 2 years</a:t>
            </a:r>
            <a:endParaRPr/>
          </a:p>
          <a:p>
            <a:pPr marL="0" lvl="0" indent="0" algn="l" rtl="0">
              <a:spcBef>
                <a:spcPts val="0"/>
              </a:spcBef>
              <a:spcAft>
                <a:spcPts val="0"/>
              </a:spcAft>
              <a:buNone/>
            </a:pPr>
            <a:r>
              <a:rPr lang="en-US"/>
              <a:t>Arthur: The Avalon’s android bartender, serves as an outlet for Jim and Aurora to vent their fears, joys, and frustrations to. An absolute gentleman (most of the time)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cef4ff3b87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cef4ff3b8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a:solidFill>
                  <a:srgbClr val="212121"/>
                </a:solidFill>
              </a:rPr>
              <a:t>Script: Building off the previous slide, the autopilot system is the sole ‘pilot’ of the starship Avalon. This can r</a:t>
            </a:r>
            <a:r>
              <a:rPr lang="en-US" sz="1200" b="1">
                <a:solidFill>
                  <a:srgbClr val="212121"/>
                </a:solidFill>
              </a:rPr>
              <a:t>aise ethical issues</a:t>
            </a:r>
            <a:r>
              <a:rPr lang="en-US" sz="1200">
                <a:solidFill>
                  <a:srgbClr val="212121"/>
                </a:solidFill>
              </a:rPr>
              <a:t>, such as what if the Passengers(Jim, Aurora, Gus) didn’t wake up, and due to that asteroid hitting the spaceship, the remaining 4000+ Passengers died,</a:t>
            </a:r>
            <a:r>
              <a:rPr lang="en-US" sz="1200" b="1">
                <a:solidFill>
                  <a:srgbClr val="212121"/>
                </a:solidFill>
              </a:rPr>
              <a:t> who would be responsible? Homestead Group or the Autopilot system</a:t>
            </a:r>
            <a:r>
              <a:rPr lang="en-US" sz="1200">
                <a:solidFill>
                  <a:srgbClr val="212121"/>
                </a:solidFill>
              </a:rPr>
              <a:t>? And what if Gus didn’t wake up, and Jim and Aurora were the only Passengers awake, </a:t>
            </a:r>
            <a:r>
              <a:rPr lang="en-US" sz="1200" b="1">
                <a:solidFill>
                  <a:srgbClr val="212121"/>
                </a:solidFill>
              </a:rPr>
              <a:t>would they be liable to the remaining hibernating passengers deaths because they tried to fix the issue, but were unsuccessful? </a:t>
            </a:r>
            <a:endParaRPr sz="1200" b="1">
              <a:solidFill>
                <a:srgbClr val="21212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r>
              <a:rPr lang="en-US" sz="1200">
                <a:solidFill>
                  <a:srgbClr val="212121"/>
                </a:solidFill>
              </a:rPr>
              <a:t>Relating to real-life, we see AI systems in present day exhibit biases and</a:t>
            </a:r>
            <a:r>
              <a:rPr lang="en-US" sz="1200" b="1">
                <a:solidFill>
                  <a:srgbClr val="212121"/>
                </a:solidFill>
              </a:rPr>
              <a:t> affect certain groups disproportionately in ways such as race</a:t>
            </a:r>
            <a:r>
              <a:rPr lang="en-US" sz="1200">
                <a:solidFill>
                  <a:srgbClr val="212121"/>
                </a:solidFill>
              </a:rPr>
              <a:t>. If everyone can direct their attention to Figure 10, we can see that the research from MIT and Microsoft found that women with darker skin had misclassification rates of 20.8%-34.7%, compared to error rates of 0.0%-0.8% for men with lighter skin using algorithms developed by Microsoft, Face++, and IBM. This form of bias can be harmful.</a:t>
            </a: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r>
              <a:rPr lang="en-US" sz="1200">
                <a:solidFill>
                  <a:srgbClr val="212121"/>
                </a:solidFill>
              </a:rPr>
              <a:t>If we leave these</a:t>
            </a:r>
            <a:r>
              <a:rPr lang="en-US" sz="1200" b="1">
                <a:solidFill>
                  <a:srgbClr val="212121"/>
                </a:solidFill>
              </a:rPr>
              <a:t> AI systems </a:t>
            </a:r>
            <a:r>
              <a:rPr lang="en-US" sz="1200">
                <a:solidFill>
                  <a:srgbClr val="212121"/>
                </a:solidFill>
              </a:rPr>
              <a:t>as the </a:t>
            </a:r>
            <a:r>
              <a:rPr lang="en-US" sz="1200" b="1">
                <a:solidFill>
                  <a:srgbClr val="212121"/>
                </a:solidFill>
              </a:rPr>
              <a:t>sole decision make</a:t>
            </a:r>
            <a:r>
              <a:rPr lang="en-US" sz="1200">
                <a:solidFill>
                  <a:srgbClr val="212121"/>
                </a:solidFill>
              </a:rPr>
              <a:t>r, it would exhibit</a:t>
            </a:r>
            <a:r>
              <a:rPr lang="en-US" sz="1200" b="1">
                <a:solidFill>
                  <a:srgbClr val="212121"/>
                </a:solidFill>
              </a:rPr>
              <a:t> lots of bias and or errors that would harm many people. For instance,</a:t>
            </a:r>
            <a:r>
              <a:rPr lang="en-US" sz="1200">
                <a:solidFill>
                  <a:srgbClr val="212121"/>
                </a:solidFill>
              </a:rPr>
              <a:t> Relating back to </a:t>
            </a:r>
            <a:r>
              <a:rPr lang="en-US" sz="1200" b="1">
                <a:solidFill>
                  <a:srgbClr val="212121"/>
                </a:solidFill>
              </a:rPr>
              <a:t>the movie</a:t>
            </a:r>
            <a:r>
              <a:rPr lang="en-US" sz="1200">
                <a:solidFill>
                  <a:srgbClr val="212121"/>
                </a:solidFill>
              </a:rPr>
              <a:t>, the AI autopilot system was like “Oh yeah I can take on this asteroid” in the beginning of the movie and doesn't steer off course to avoid it. Meanwhile, a person pilot would </a:t>
            </a:r>
            <a:r>
              <a:rPr lang="en-US" sz="1200" b="1">
                <a:solidFill>
                  <a:srgbClr val="212121"/>
                </a:solidFill>
              </a:rPr>
              <a:t>use the AI system as a TOOL </a:t>
            </a:r>
            <a:r>
              <a:rPr lang="en-US" sz="1200">
                <a:solidFill>
                  <a:srgbClr val="212121"/>
                </a:solidFill>
              </a:rPr>
              <a:t>would see that asteroid is too big and potentially avoid it, solving all the issues in the movie potentially. </a:t>
            </a:r>
            <a:r>
              <a:rPr lang="en-US" sz="1200" b="1">
                <a:solidFill>
                  <a:srgbClr val="212121"/>
                </a:solidFill>
              </a:rPr>
              <a:t>There are more instances of AI bias or error causing potential harm to people</a:t>
            </a:r>
            <a:r>
              <a:rPr lang="en-US" sz="1200">
                <a:solidFill>
                  <a:srgbClr val="212121"/>
                </a:solidFill>
              </a:rPr>
              <a:t>(Arthur telling Aurora </a:t>
            </a:r>
            <a:r>
              <a:rPr lang="en-US" sz="1200" err="1">
                <a:solidFill>
                  <a:srgbClr val="212121"/>
                </a:solidFill>
              </a:rPr>
              <a:t>jim</a:t>
            </a:r>
            <a:r>
              <a:rPr lang="en-US" sz="1200">
                <a:solidFill>
                  <a:srgbClr val="212121"/>
                </a:solidFill>
              </a:rPr>
              <a:t> woke her up) (Arthur making </a:t>
            </a:r>
            <a:r>
              <a:rPr lang="en-US" sz="1200" err="1">
                <a:solidFill>
                  <a:srgbClr val="212121"/>
                </a:solidFill>
              </a:rPr>
              <a:t>jim</a:t>
            </a:r>
            <a:r>
              <a:rPr lang="en-US" sz="1200">
                <a:solidFill>
                  <a:srgbClr val="212121"/>
                </a:solidFill>
              </a:rPr>
              <a:t> go insane by saying he </a:t>
            </a:r>
            <a:r>
              <a:rPr lang="en-US" sz="1200" err="1">
                <a:solidFill>
                  <a:srgbClr val="212121"/>
                </a:solidFill>
              </a:rPr>
              <a:t>couldnt</a:t>
            </a:r>
            <a:r>
              <a:rPr lang="en-US" sz="1200">
                <a:solidFill>
                  <a:srgbClr val="212121"/>
                </a:solidFill>
              </a:rPr>
              <a:t> be there at </a:t>
            </a:r>
            <a:r>
              <a:rPr lang="en-US" sz="1200" err="1">
                <a:solidFill>
                  <a:srgbClr val="212121"/>
                </a:solidFill>
              </a:rPr>
              <a:t>teh</a:t>
            </a:r>
            <a:r>
              <a:rPr lang="en-US" sz="1200">
                <a:solidFill>
                  <a:srgbClr val="212121"/>
                </a:solidFill>
              </a:rPr>
              <a:t> bar?)   </a:t>
            </a:r>
            <a:r>
              <a:rPr lang="en-US" sz="1200" b="1">
                <a:solidFill>
                  <a:srgbClr val="212121"/>
                </a:solidFill>
              </a:rPr>
              <a:t>BUT WE DONT HAVE ENOUGH TIME FOR THAT </a:t>
            </a:r>
            <a:endParaRPr sz="1200" b="1">
              <a:solidFill>
                <a:srgbClr val="21212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r>
              <a:rPr lang="en-US" sz="1200">
                <a:solidFill>
                  <a:srgbClr val="212121"/>
                </a:solidFill>
              </a:rPr>
              <a:t>The Columns represents the type of AI tech used, MSFT means Microsoft facial Technology, Face++ is Face++ Technology, IBM is IBM AI Tech for facial recognition. </a:t>
            </a: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r>
              <a:rPr lang="en-US" sz="1200">
                <a:solidFill>
                  <a:srgbClr val="212121"/>
                </a:solidFill>
              </a:rPr>
              <a:t>TPR means True Positive Rate</a:t>
            </a: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r>
              <a:rPr lang="en-US" sz="1200">
                <a:solidFill>
                  <a:srgbClr val="212121"/>
                </a:solidFill>
              </a:rPr>
              <a:t>FPR means False Positive Rate</a:t>
            </a: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r>
              <a:rPr lang="en-US" sz="1200">
                <a:solidFill>
                  <a:srgbClr val="212121"/>
                </a:solidFill>
              </a:rPr>
              <a:t>PPV means Positive Predictive Value</a:t>
            </a: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r>
              <a:rPr lang="en-US" sz="1200">
                <a:solidFill>
                  <a:srgbClr val="212121"/>
                </a:solidFill>
              </a:rPr>
              <a:t>Error rate means Error Rate </a:t>
            </a: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212121"/>
              </a:solidFill>
            </a:endParaRPr>
          </a:p>
          <a:p>
            <a:pPr marL="0" lvl="0" indent="0" algn="l" rtl="0">
              <a:lnSpc>
                <a:spcPct val="115000"/>
              </a:lnSpc>
              <a:spcBef>
                <a:spcPts val="0"/>
              </a:spcBef>
              <a:spcAft>
                <a:spcPts val="0"/>
              </a:spcAft>
              <a:buClr>
                <a:schemeClr val="dk1"/>
              </a:buClr>
              <a:buSzPts val="1100"/>
              <a:buFont typeface="Arial"/>
              <a:buNone/>
            </a:pPr>
            <a:r>
              <a:rPr lang="en-US" sz="1200">
                <a:solidFill>
                  <a:srgbClr val="212121"/>
                </a:solidFill>
              </a:rPr>
              <a:t>ALEX SLIDE</a:t>
            </a:r>
            <a:endParaRPr sz="1200">
              <a:solidFill>
                <a:srgbClr val="21212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8f48167cb4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28f48167cb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03200" lvl="0" indent="0" algn="l" rtl="0">
              <a:lnSpc>
                <a:spcPct val="142857"/>
              </a:lnSpc>
              <a:spcBef>
                <a:spcPts val="0"/>
              </a:spcBef>
              <a:spcAft>
                <a:spcPts val="0"/>
              </a:spcAft>
              <a:buNone/>
            </a:pPr>
            <a:r>
              <a:rPr lang="en-US" sz="1050">
                <a:solidFill>
                  <a:srgbClr val="444746"/>
                </a:solidFill>
                <a:latin typeface="Roboto"/>
                <a:ea typeface="Roboto"/>
                <a:cs typeface="Roboto"/>
                <a:sym typeface="Roboto"/>
              </a:rPr>
              <a:t>Script: As we can see, this cartoon is a perfect example of all of what we talked about in this presentation. In this image all the engineers talked about it being nearly incapable or nothing ever being foolproof, which is </a:t>
            </a:r>
            <a:r>
              <a:rPr lang="en-US" sz="1050" b="1">
                <a:solidFill>
                  <a:srgbClr val="444746"/>
                </a:solidFill>
                <a:latin typeface="Roboto"/>
                <a:ea typeface="Roboto"/>
                <a:cs typeface="Roboto"/>
                <a:sym typeface="Roboto"/>
              </a:rPr>
              <a:t>something the Avalon did not do</a:t>
            </a:r>
            <a:r>
              <a:rPr lang="en-US" sz="1050">
                <a:solidFill>
                  <a:srgbClr val="444746"/>
                </a:solidFill>
                <a:latin typeface="Roboto"/>
                <a:ea typeface="Roboto"/>
                <a:cs typeface="Roboto"/>
                <a:sym typeface="Roboto"/>
              </a:rPr>
              <a:t>. They also</a:t>
            </a:r>
            <a:r>
              <a:rPr lang="en-US" sz="1050" b="1">
                <a:solidFill>
                  <a:srgbClr val="444746"/>
                </a:solidFill>
                <a:latin typeface="Roboto"/>
                <a:ea typeface="Roboto"/>
                <a:cs typeface="Roboto"/>
                <a:sym typeface="Roboto"/>
              </a:rPr>
              <a:t> put too much faith in a software system(the ships navigation)</a:t>
            </a:r>
            <a:r>
              <a:rPr lang="en-US" sz="1050">
                <a:solidFill>
                  <a:srgbClr val="444746"/>
                </a:solidFill>
                <a:latin typeface="Roboto"/>
                <a:ea typeface="Roboto"/>
                <a:cs typeface="Roboto"/>
                <a:sym typeface="Roboto"/>
              </a:rPr>
              <a:t> which let an </a:t>
            </a:r>
            <a:r>
              <a:rPr lang="en-US" sz="1050" b="1">
                <a:solidFill>
                  <a:srgbClr val="444746"/>
                </a:solidFill>
                <a:latin typeface="Roboto"/>
                <a:ea typeface="Roboto"/>
                <a:cs typeface="Roboto"/>
                <a:sym typeface="Roboto"/>
              </a:rPr>
              <a:t>Asteroid hit the fusion reactor on the ship</a:t>
            </a:r>
            <a:r>
              <a:rPr lang="en-US" sz="1050">
                <a:solidFill>
                  <a:srgbClr val="444746"/>
                </a:solidFill>
                <a:latin typeface="Roboto"/>
                <a:ea typeface="Roboto"/>
                <a:cs typeface="Roboto"/>
                <a:sym typeface="Roboto"/>
              </a:rPr>
              <a:t>.  This cartoon explicitly makes it clear that g</a:t>
            </a:r>
            <a:r>
              <a:rPr lang="en-US" sz="1050" b="1">
                <a:solidFill>
                  <a:srgbClr val="444746"/>
                </a:solidFill>
                <a:latin typeface="Roboto"/>
                <a:ea typeface="Roboto"/>
                <a:cs typeface="Roboto"/>
                <a:sym typeface="Roboto"/>
              </a:rPr>
              <a:t>ood software engineers do not trust their own software.</a:t>
            </a:r>
            <a:endParaRPr sz="1050" b="1">
              <a:solidFill>
                <a:srgbClr val="444746"/>
              </a:solidFill>
              <a:latin typeface="Roboto"/>
              <a:ea typeface="Roboto"/>
              <a:cs typeface="Roboto"/>
              <a:sym typeface="Roboto"/>
            </a:endParaRPr>
          </a:p>
          <a:p>
            <a:pPr marL="0" marR="203200" lvl="0" indent="0" algn="l" rtl="0">
              <a:lnSpc>
                <a:spcPct val="142857"/>
              </a:lnSpc>
              <a:spcBef>
                <a:spcPts val="0"/>
              </a:spcBef>
              <a:spcAft>
                <a:spcPts val="0"/>
              </a:spcAft>
              <a:buNone/>
            </a:pPr>
            <a:endParaRPr sz="1050">
              <a:solidFill>
                <a:srgbClr val="444746"/>
              </a:solidFill>
              <a:latin typeface="Roboto"/>
              <a:ea typeface="Roboto"/>
              <a:cs typeface="Roboto"/>
              <a:sym typeface="Roboto"/>
            </a:endParaRPr>
          </a:p>
          <a:p>
            <a:pPr marL="0" marR="203200" lvl="0" indent="0" algn="l" rtl="0">
              <a:lnSpc>
                <a:spcPct val="142857"/>
              </a:lnSpc>
              <a:spcBef>
                <a:spcPts val="0"/>
              </a:spcBef>
              <a:spcAft>
                <a:spcPts val="0"/>
              </a:spcAft>
              <a:buNone/>
            </a:pPr>
            <a:r>
              <a:rPr lang="en-US" sz="1050">
                <a:solidFill>
                  <a:srgbClr val="444746"/>
                </a:solidFill>
                <a:latin typeface="Roboto"/>
                <a:ea typeface="Roboto"/>
                <a:cs typeface="Roboto"/>
                <a:sym typeface="Roboto"/>
              </a:rPr>
              <a:t>ALEX SLIDE</a:t>
            </a:r>
            <a:endParaRPr sz="1050">
              <a:solidFill>
                <a:srgbClr val="444746"/>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2cdec656f42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2cdec656f4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Script: And these are our references, any questions(Asking the class)?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2cf090f98ab_3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2cf090f98ab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2cfd9a3367a_1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2cfd9a3367a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8f48167cb4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8f48167cb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8f48167cb4_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8f48167cb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ZACK SLIDE </a:t>
            </a:r>
            <a:endParaRPr/>
          </a:p>
          <a:p>
            <a:pPr marL="0" lvl="0" indent="0" algn="l" rtl="0">
              <a:spcBef>
                <a:spcPts val="0"/>
              </a:spcBef>
              <a:spcAft>
                <a:spcPts val="0"/>
              </a:spcAft>
              <a:buNone/>
            </a:pPr>
            <a:endParaRPr/>
          </a:p>
          <a:p>
            <a:pPr marL="0" lvl="0" indent="0" algn="l" rtl="0">
              <a:spcBef>
                <a:spcPts val="0"/>
              </a:spcBef>
              <a:spcAft>
                <a:spcPts val="0"/>
              </a:spcAft>
              <a:buNone/>
            </a:pPr>
            <a:r>
              <a:rPr lang="en-US"/>
              <a:t>Jim wakes up on the Starship Avalon 90 years too early. No other humans are awake, only artificial intelligence.</a:t>
            </a:r>
            <a:endParaRPr/>
          </a:p>
          <a:p>
            <a:pPr marL="0" lvl="0" indent="0" algn="l" rtl="0">
              <a:spcBef>
                <a:spcPts val="0"/>
              </a:spcBef>
              <a:spcAft>
                <a:spcPts val="0"/>
              </a:spcAft>
              <a:buNone/>
            </a:pPr>
            <a:r>
              <a:rPr lang="en-US"/>
              <a:t>He tries to get access to help in any way he can but is unable to; his hibernation pod failure was the first to ever occur, so there is no solution for the ship to provide him with.</a:t>
            </a:r>
            <a:endParaRPr/>
          </a:p>
          <a:p>
            <a:pPr marL="0" lvl="0" indent="0" algn="l" rtl="0">
              <a:spcBef>
                <a:spcPts val="0"/>
              </a:spcBef>
              <a:spcAft>
                <a:spcPts val="0"/>
              </a:spcAft>
              <a:buNone/>
            </a:pPr>
            <a:r>
              <a:rPr lang="en-US"/>
              <a:t>With it appearing that Jim will be stuck on the Avalon until the end of his life, he falls into depression.</a:t>
            </a:r>
            <a:endParaRPr/>
          </a:p>
          <a:p>
            <a:pPr marL="0" lvl="0" indent="0" algn="l" rtl="0">
              <a:spcBef>
                <a:spcPts val="0"/>
              </a:spcBef>
              <a:spcAft>
                <a:spcPts val="0"/>
              </a:spcAft>
              <a:buNone/>
            </a:pPr>
            <a:r>
              <a:rPr lang="en-US"/>
              <a:t>But then he meets Aurora. She is still asleep when he first sees her, but he is able to learn more about her through videos and writings provided by the ship, and falls in love.</a:t>
            </a:r>
            <a:endParaRPr/>
          </a:p>
          <a:p>
            <a:pPr marL="0" lvl="0" indent="0" algn="l" rtl="0">
              <a:spcBef>
                <a:spcPts val="0"/>
              </a:spcBef>
              <a:spcAft>
                <a:spcPts val="0"/>
              </a:spcAft>
              <a:buNone/>
            </a:pPr>
            <a:r>
              <a:rPr lang="en-US"/>
              <a:t>He tries to resist waking her up, but after a year of loneliness he succumbs, tampering with her hibernation pod.</a:t>
            </a:r>
            <a:endParaRPr/>
          </a:p>
          <a:p>
            <a:pPr marL="0" lvl="0" indent="0" algn="l" rtl="0">
              <a:spcBef>
                <a:spcPts val="0"/>
              </a:spcBef>
              <a:spcAft>
                <a:spcPts val="0"/>
              </a:spcAft>
              <a:buNone/>
            </a:pPr>
            <a:r>
              <a:rPr lang="en-US"/>
              <a:t>It takes time for Aurora to get used to her situation in the same way Jim had to get used to his. But they eventually get used to living life on the Avalon and develop an intimate relationship.</a:t>
            </a:r>
            <a:endParaRPr/>
          </a:p>
          <a:p>
            <a:pPr marL="0" lvl="0" indent="0" algn="l" rtl="0">
              <a:spcBef>
                <a:spcPts val="0"/>
              </a:spcBef>
              <a:spcAft>
                <a:spcPts val="0"/>
              </a:spcAft>
              <a:buClr>
                <a:schemeClr val="dk1"/>
              </a:buClr>
              <a:buSzPts val="1100"/>
              <a:buFont typeface="Arial"/>
              <a:buNone/>
            </a:pPr>
            <a:r>
              <a:rPr lang="en-US">
                <a:solidFill>
                  <a:schemeClr val="dk1"/>
                </a:solidFill>
              </a:rPr>
              <a:t>This peace doesn’t last forever, however, A year passes without Jim telling Aurora the truth of how she woke up; she thought it was an accident.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8f48167cb4_4_10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8f48167cb4_4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ZACK SLIDE</a:t>
            </a:r>
            <a:endParaRPr/>
          </a:p>
          <a:p>
            <a:pPr marL="0" lvl="0" indent="0" algn="l" rtl="0">
              <a:spcBef>
                <a:spcPts val="0"/>
              </a:spcBef>
              <a:spcAft>
                <a:spcPts val="0"/>
              </a:spcAft>
              <a:buNone/>
            </a:pPr>
            <a:endParaRPr/>
          </a:p>
          <a:p>
            <a:pPr marL="0" lvl="0" indent="0" algn="l" rtl="0">
              <a:spcBef>
                <a:spcPts val="0"/>
              </a:spcBef>
              <a:spcAft>
                <a:spcPts val="0"/>
              </a:spcAft>
              <a:buNone/>
            </a:pPr>
            <a:r>
              <a:rPr lang="en-US"/>
              <a:t>He did tell this secret to Arthur, though; after all, when Jim was alone, he found companionship in Arthur. But this resulted in a miscommunication, and Arthur telling Aurora the truth.</a:t>
            </a:r>
            <a:endParaRPr/>
          </a:p>
          <a:p>
            <a:pPr marL="0" lvl="0" indent="0" algn="l" rtl="0">
              <a:spcBef>
                <a:spcPts val="0"/>
              </a:spcBef>
              <a:spcAft>
                <a:spcPts val="0"/>
              </a:spcAft>
              <a:buNone/>
            </a:pPr>
            <a:r>
              <a:rPr lang="en-US"/>
              <a:t>Meanwhile, in the two years that they’ve been living on the Avalon, an increasing amount of problems have gone wrong with it.</a:t>
            </a:r>
            <a:endParaRPr/>
          </a:p>
          <a:p>
            <a:pPr marL="0" lvl="0" indent="0" algn="l" rtl="0">
              <a:spcBef>
                <a:spcPts val="0"/>
              </a:spcBef>
              <a:spcAft>
                <a:spcPts val="0"/>
              </a:spcAft>
              <a:buNone/>
            </a:pPr>
            <a:r>
              <a:rPr lang="en-US"/>
              <a:t>One of the errors is that a Gus gets awoken. He immediately suspects that something is wrong with the ship, but is unable to figure out what, as he starts suffering from organ failure and dies.</a:t>
            </a:r>
            <a:endParaRPr/>
          </a:p>
          <a:p>
            <a:pPr marL="0" lvl="0" indent="0" algn="l" rtl="0">
              <a:spcBef>
                <a:spcPts val="0"/>
              </a:spcBef>
              <a:spcAft>
                <a:spcPts val="0"/>
              </a:spcAft>
              <a:buNone/>
            </a:pPr>
            <a:r>
              <a:rPr lang="en-US"/>
              <a:t>With his crew ID, however, Jim and Aurora are able to find the root of the problem; a meteor crashed into the fusion reactor computer.</a:t>
            </a:r>
            <a:endParaRPr/>
          </a:p>
          <a:p>
            <a:pPr marL="0" lvl="0" indent="0" algn="l" rtl="0">
              <a:spcBef>
                <a:spcPts val="0"/>
              </a:spcBef>
              <a:spcAft>
                <a:spcPts val="0"/>
              </a:spcAft>
              <a:buNone/>
            </a:pPr>
            <a:r>
              <a:rPr lang="en-US"/>
              <a:t>Jim is able to insert a replacement computer, but the reactor still isn’t getting vented. He heads to the exterior of the ship and opens the vent from the outside in a near death experience.</a:t>
            </a:r>
            <a:endParaRPr/>
          </a:p>
          <a:p>
            <a:pPr marL="0" lvl="0" indent="0" algn="l" rtl="0">
              <a:spcBef>
                <a:spcPts val="0"/>
              </a:spcBef>
              <a:spcAft>
                <a:spcPts val="0"/>
              </a:spcAft>
              <a:buNone/>
            </a:pPr>
            <a:r>
              <a:rPr lang="en-US"/>
              <a:t>Aurora saves his life using a device called the Autodoc. The two reconcile and live the rest of their lives out on the Avalon together.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cef4ff3b87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2cef4ff3b8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ZACK SLIDE</a:t>
            </a:r>
            <a:endParaRPr/>
          </a:p>
          <a:p>
            <a:pPr marL="0" lvl="0" indent="0" algn="l" rtl="0">
              <a:spcBef>
                <a:spcPts val="0"/>
              </a:spcBef>
              <a:spcAft>
                <a:spcPts val="0"/>
              </a:spcAft>
              <a:buNone/>
            </a:pPr>
            <a:endParaRPr/>
          </a:p>
          <a:p>
            <a:pPr marL="0" lvl="0" indent="0" algn="l" rtl="0">
              <a:spcBef>
                <a:spcPts val="0"/>
              </a:spcBef>
              <a:spcAft>
                <a:spcPts val="0"/>
              </a:spcAft>
              <a:buNone/>
            </a:pPr>
            <a:r>
              <a:rPr lang="en-US" b="1"/>
              <a:t>Fusion Reactor Computer</a:t>
            </a:r>
            <a:r>
              <a:rPr lang="en-US"/>
              <a:t>: The source of </a:t>
            </a:r>
            <a:r>
              <a:rPr lang="en-US" i="1"/>
              <a:t>Passenger’s </a:t>
            </a:r>
            <a:r>
              <a:rPr lang="en-US"/>
              <a:t>main conflict. Its job is to autonomously cool down the reactor of the Avalon, so that it doesn’t overheat and combust. </a:t>
            </a:r>
            <a:endParaRPr/>
          </a:p>
          <a:p>
            <a:pPr marL="0" lvl="0" indent="0" algn="l" rtl="0">
              <a:spcBef>
                <a:spcPts val="0"/>
              </a:spcBef>
              <a:spcAft>
                <a:spcPts val="0"/>
              </a:spcAft>
              <a:buNone/>
            </a:pPr>
            <a:r>
              <a:rPr lang="en-US" b="1"/>
              <a:t>Autopilot</a:t>
            </a:r>
            <a:r>
              <a:rPr lang="en-US"/>
              <a:t>: Keeps the Avalon running autonomously by navigating the ship from Earth to Homestead II. In the event of errors on the ship, it will also delegate tasks to other computers until the error becomes resolved. </a:t>
            </a:r>
            <a:r>
              <a:rPr lang="en-US" b="1"/>
              <a:t>Hibernation Pods</a:t>
            </a:r>
            <a:r>
              <a:rPr lang="en-US"/>
              <a:t>: The devices responsible for keeping the passengers and the crew of the Avalon in a state of hibernation, where their metabolic activity halts until 120 years pass and they arrive at Homestead II. Jim’s malfunctioned when the clock chip on his hibernation pod burnt out.</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cfd9a3367a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cfd9a3367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ZACK SLIDE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b="1">
                <a:solidFill>
                  <a:schemeClr val="dk1"/>
                </a:solidFill>
              </a:rPr>
              <a:t>Autodoc</a:t>
            </a:r>
            <a:r>
              <a:rPr lang="en-US">
                <a:solidFill>
                  <a:schemeClr val="dk1"/>
                </a:solidFill>
              </a:rPr>
              <a:t>: A device that is able to scan a patient and list out a diagnosis; this was how Gus was able to find out about his 612 disorders. In command mode, the autodoc has extra features, such as halting metabolic activity and resuscitations capabilities. This was used on Jim by Aurora.</a:t>
            </a:r>
            <a:endParaRPr>
              <a:solidFill>
                <a:schemeClr val="dk1"/>
              </a:solidFill>
            </a:endParaRPr>
          </a:p>
          <a:p>
            <a:pPr marL="0" lvl="0" indent="0" algn="l" rtl="0">
              <a:spcBef>
                <a:spcPts val="0"/>
              </a:spcBef>
              <a:spcAft>
                <a:spcPts val="0"/>
              </a:spcAft>
              <a:buClr>
                <a:schemeClr val="dk1"/>
              </a:buClr>
              <a:buSzPts val="1100"/>
              <a:buFont typeface="Arial"/>
              <a:buNone/>
            </a:pPr>
            <a:r>
              <a:rPr lang="en-US" b="1">
                <a:solidFill>
                  <a:schemeClr val="dk1"/>
                </a:solidFill>
              </a:rPr>
              <a:t>Diagnostics System</a:t>
            </a:r>
            <a:r>
              <a:rPr lang="en-US">
                <a:solidFill>
                  <a:schemeClr val="dk1"/>
                </a:solidFill>
              </a:rPr>
              <a:t>: Job is to receive errors and list them all out collectively for either the autopilot to handle or the crew of the Avalon. Caused trouble for Jim, Aurora, and Gus when it itself failed, and thus was unable to display any of the errors existing on the Avalon. They had to find the problem manually.</a:t>
            </a:r>
            <a:endParaRPr>
              <a:solidFill>
                <a:schemeClr val="dk1"/>
              </a:solidFill>
            </a:endParaRPr>
          </a:p>
          <a:p>
            <a:pPr marL="0" lvl="0" indent="0" algn="l" rtl="0">
              <a:spcBef>
                <a:spcPts val="0"/>
              </a:spcBef>
              <a:spcAft>
                <a:spcPts val="0"/>
              </a:spcAft>
              <a:buNone/>
            </a:pPr>
            <a:r>
              <a:rPr lang="en-US" b="1">
                <a:solidFill>
                  <a:schemeClr val="dk1"/>
                </a:solidFill>
              </a:rPr>
              <a:t>Spacesuits: </a:t>
            </a:r>
            <a:r>
              <a:rPr lang="en-US">
                <a:solidFill>
                  <a:schemeClr val="dk1"/>
                </a:solidFill>
              </a:rPr>
              <a:t>The computing technology within the spacesuits on the ship helped Aurora with tracking and finding the location of Jim as he was unconscious after saving the ship.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8f48167cb4_5_6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8f48167cb4_5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Script: </a:t>
            </a:r>
            <a:endParaRPr/>
          </a:p>
          <a:p>
            <a:pPr marL="0" lvl="0" indent="0" algn="l" rtl="0">
              <a:spcBef>
                <a:spcPts val="0"/>
              </a:spcBef>
              <a:spcAft>
                <a:spcPts val="0"/>
              </a:spcAft>
              <a:buNone/>
            </a:pPr>
            <a:r>
              <a:rPr lang="en-US"/>
              <a:t>And our First Conclusion is </a:t>
            </a:r>
            <a:r>
              <a:rPr lang="en-US" b="1"/>
              <a:t>There needs to be sufficient redundancy measures in place on all computing systems to avoid detrimental scenarios.</a:t>
            </a:r>
            <a:endParaRPr b="1"/>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ce54ac231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ce54ac231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a:t>SIMON SLIDE</a:t>
            </a:r>
            <a:endParaRPr/>
          </a:p>
          <a:p>
            <a:pPr marL="0" lvl="0" indent="0" algn="l" rtl="0">
              <a:lnSpc>
                <a:spcPct val="100000"/>
              </a:lnSpc>
              <a:spcBef>
                <a:spcPts val="1600"/>
              </a:spcBef>
              <a:spcAft>
                <a:spcPts val="0"/>
              </a:spcAft>
              <a:buNone/>
            </a:pPr>
            <a:r>
              <a:rPr lang="en-US"/>
              <a:t>The fusion reactor is the cause of danger in the movie. Because it is destroyed by a meteor, this results in a physical problem on the ship that an automated software cannot solve.</a:t>
            </a:r>
          </a:p>
          <a:p>
            <a:pPr marL="0" lvl="0" indent="0" algn="l" rtl="0">
              <a:lnSpc>
                <a:spcPct val="100000"/>
              </a:lnSpc>
              <a:spcBef>
                <a:spcPts val="1600"/>
              </a:spcBef>
              <a:spcAft>
                <a:spcPts val="0"/>
              </a:spcAft>
              <a:buNone/>
            </a:pPr>
            <a:endParaRPr/>
          </a:p>
          <a:p>
            <a:pPr marL="0" lvl="0" indent="0" algn="l" rtl="0">
              <a:lnSpc>
                <a:spcPct val="100000"/>
              </a:lnSpc>
              <a:spcBef>
                <a:spcPts val="1600"/>
              </a:spcBef>
              <a:spcAft>
                <a:spcPts val="1600"/>
              </a:spcAft>
              <a:buClr>
                <a:schemeClr val="dk1"/>
              </a:buClr>
              <a:buSzPts val="1100"/>
              <a:buFont typeface="Arial"/>
              <a:buNone/>
            </a:pPr>
            <a:r>
              <a:rPr lang="en-US"/>
              <a:t>Because of this, the reactor almost overheated and the entire Avalon nearly exploded. Despite this possibility, no redundancy plans were implemented. For example, despite all the robots on the ship, none existed to perform a task like this.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ce54ac231d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ce54ac231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SIMON SLIDE</a:t>
            </a:r>
            <a:endParaRPr/>
          </a:p>
          <a:p>
            <a:pPr marL="0" lvl="0" indent="0" algn="l" rtl="0">
              <a:spcBef>
                <a:spcPts val="0"/>
              </a:spcBef>
              <a:spcAft>
                <a:spcPts val="0"/>
              </a:spcAft>
              <a:buNone/>
            </a:pPr>
            <a:endParaRPr/>
          </a:p>
          <a:p>
            <a:pPr marL="0" lvl="0" indent="0" algn="l" rtl="0">
              <a:spcBef>
                <a:spcPts val="0"/>
              </a:spcBef>
              <a:spcAft>
                <a:spcPts val="0"/>
              </a:spcAft>
              <a:buNone/>
            </a:pPr>
            <a:r>
              <a:rPr lang="en-US"/>
              <a:t>Instead, this was the ship’s plan: using its autopilot, it delegated the job of the fusion reactor computer to other computers on the ship. On paper, this could have been a useful practice. But on its own, this sort of “backup plan” was not a good long term solution.</a:t>
            </a:r>
            <a:endParaRPr/>
          </a:p>
          <a:p>
            <a:pPr marL="0" lvl="0" indent="0" algn="l" rtl="0">
              <a:spcBef>
                <a:spcPts val="0"/>
              </a:spcBef>
              <a:spcAft>
                <a:spcPts val="0"/>
              </a:spcAft>
              <a:buNone/>
            </a:pPr>
            <a:endParaRPr/>
          </a:p>
          <a:p>
            <a:pPr marL="0" lvl="0" indent="0" algn="l" rtl="0">
              <a:spcBef>
                <a:spcPts val="0"/>
              </a:spcBef>
              <a:spcAft>
                <a:spcPts val="0"/>
              </a:spcAft>
              <a:buNone/>
            </a:pPr>
            <a:r>
              <a:rPr lang="en-US"/>
              <a:t>It goes to show how much faith was put into the Avalon and all of its software components. There was trust that if something were to go wrong in the 120 years that the ship was traveling, the autopilot will be able to solve it without human input. We can’t even trust the Starship food delivery robots to always make a campus length delivery without fail.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535033" y="-815220"/>
            <a:ext cx="6058788" cy="6021689"/>
            <a:chOff x="-1901322" y="-611430"/>
            <a:chExt cx="4544205" cy="4516379"/>
          </a:xfrm>
        </p:grpSpPr>
        <p:sp>
          <p:nvSpPr>
            <p:cNvPr id="10" name="Google Shape;10;p2"/>
            <p:cNvSpPr/>
            <p:nvPr/>
          </p:nvSpPr>
          <p:spPr>
            <a:xfrm>
              <a:off x="-1901322" y="1923004"/>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 name="Google Shape;11;p2"/>
            <p:cNvSpPr/>
            <p:nvPr/>
          </p:nvSpPr>
          <p:spPr>
            <a:xfrm>
              <a:off x="-929521" y="-36630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841208" y="348498"/>
              <a:ext cx="801674" cy="397824"/>
              <a:chOff x="1622300" y="2291700"/>
              <a:chExt cx="118800" cy="58950"/>
            </a:xfrm>
          </p:grpSpPr>
          <p:sp>
            <p:nvSpPr>
              <p:cNvPr id="13" name="Google Shape;13;p2"/>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 name="Google Shape;16;p2"/>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p2"/>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 name="Google Shape;18;p2"/>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 name="Google Shape;19;p2"/>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 name="Google Shape;20;p2"/>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2"/>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2"/>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p2"/>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p2"/>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7512751" y="-1431875"/>
            <a:ext cx="10056047" cy="10182021"/>
            <a:chOff x="5482300" y="-1150135"/>
            <a:chExt cx="7542224" cy="7636707"/>
          </a:xfrm>
        </p:grpSpPr>
        <p:sp>
          <p:nvSpPr>
            <p:cNvPr id="30" name="Google Shape;30;p2"/>
            <p:cNvSpPr/>
            <p:nvPr/>
          </p:nvSpPr>
          <p:spPr>
            <a:xfrm rot="10800000" flipH="1">
              <a:off x="6369828" y="-1150135"/>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rot="10800000" flipH="1">
              <a:off x="6016447" y="1621809"/>
              <a:ext cx="2553117" cy="3705594"/>
              <a:chOff x="6769513" y="299393"/>
              <a:chExt cx="1308620" cy="1899525"/>
            </a:xfrm>
          </p:grpSpPr>
          <p:sp>
            <p:nvSpPr>
              <p:cNvPr id="32" name="Google Shape;32;p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p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p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p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8" name="Google Shape;38;p2"/>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 name="Google Shape;41;p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 name="Google Shape;42;p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 name="Google Shape;43;p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p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5" name="Google Shape;45;p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 name="Google Shape;46;p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 name="Google Shape;47;p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8" name="Google Shape;48;p2"/>
            <p:cNvSpPr/>
            <p:nvPr/>
          </p:nvSpPr>
          <p:spPr>
            <a:xfrm rot="10800000" flipH="1">
              <a:off x="7424539" y="464507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9" name="Google Shape;49;p2"/>
          <p:cNvSpPr txBox="1">
            <a:spLocks noGrp="1"/>
          </p:cNvSpPr>
          <p:nvPr>
            <p:ph type="ctrTitle"/>
          </p:nvPr>
        </p:nvSpPr>
        <p:spPr>
          <a:xfrm>
            <a:off x="1728217" y="1684800"/>
            <a:ext cx="8735700" cy="28704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7300"/>
              <a:buNone/>
              <a:defRPr sz="6100"/>
            </a:lvl1pPr>
            <a:lvl2pPr lvl="1" rtl="0">
              <a:spcBef>
                <a:spcPts val="0"/>
              </a:spcBef>
              <a:spcAft>
                <a:spcPts val="0"/>
              </a:spcAft>
              <a:buSzPts val="6900"/>
              <a:buNone/>
              <a:defRPr sz="6900"/>
            </a:lvl2pPr>
            <a:lvl3pPr lvl="2" rtl="0">
              <a:spcBef>
                <a:spcPts val="0"/>
              </a:spcBef>
              <a:spcAft>
                <a:spcPts val="0"/>
              </a:spcAft>
              <a:buSzPts val="6900"/>
              <a:buNone/>
              <a:defRPr sz="6900"/>
            </a:lvl3pPr>
            <a:lvl4pPr lvl="3" rtl="0">
              <a:spcBef>
                <a:spcPts val="0"/>
              </a:spcBef>
              <a:spcAft>
                <a:spcPts val="0"/>
              </a:spcAft>
              <a:buSzPts val="6900"/>
              <a:buNone/>
              <a:defRPr sz="6900"/>
            </a:lvl4pPr>
            <a:lvl5pPr lvl="4" rtl="0">
              <a:spcBef>
                <a:spcPts val="0"/>
              </a:spcBef>
              <a:spcAft>
                <a:spcPts val="0"/>
              </a:spcAft>
              <a:buSzPts val="6900"/>
              <a:buNone/>
              <a:defRPr sz="6900"/>
            </a:lvl5pPr>
            <a:lvl6pPr lvl="5" rtl="0">
              <a:spcBef>
                <a:spcPts val="0"/>
              </a:spcBef>
              <a:spcAft>
                <a:spcPts val="0"/>
              </a:spcAft>
              <a:buSzPts val="6900"/>
              <a:buNone/>
              <a:defRPr sz="6900"/>
            </a:lvl6pPr>
            <a:lvl7pPr lvl="6" rtl="0">
              <a:spcBef>
                <a:spcPts val="0"/>
              </a:spcBef>
              <a:spcAft>
                <a:spcPts val="0"/>
              </a:spcAft>
              <a:buSzPts val="6900"/>
              <a:buNone/>
              <a:defRPr sz="6900"/>
            </a:lvl7pPr>
            <a:lvl8pPr lvl="7" rtl="0">
              <a:spcBef>
                <a:spcPts val="0"/>
              </a:spcBef>
              <a:spcAft>
                <a:spcPts val="0"/>
              </a:spcAft>
              <a:buSzPts val="6900"/>
              <a:buNone/>
              <a:defRPr sz="6900"/>
            </a:lvl8pPr>
            <a:lvl9pPr lvl="8" rtl="0">
              <a:spcBef>
                <a:spcPts val="0"/>
              </a:spcBef>
              <a:spcAft>
                <a:spcPts val="0"/>
              </a:spcAft>
              <a:buSzPts val="6900"/>
              <a:buNone/>
              <a:defRPr sz="6900"/>
            </a:lvl9pPr>
          </a:lstStyle>
          <a:p>
            <a:endParaRPr/>
          </a:p>
        </p:txBody>
      </p:sp>
      <p:sp>
        <p:nvSpPr>
          <p:cNvPr id="50" name="Google Shape;50;p2"/>
          <p:cNvSpPr txBox="1">
            <a:spLocks noGrp="1"/>
          </p:cNvSpPr>
          <p:nvPr>
            <p:ph type="subTitle" idx="1"/>
          </p:nvPr>
        </p:nvSpPr>
        <p:spPr>
          <a:xfrm>
            <a:off x="1728183" y="4555200"/>
            <a:ext cx="8735700" cy="6180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000"/>
              <a:buNone/>
              <a:defRPr sz="24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7"/>
        <p:cNvGrpSpPr/>
        <p:nvPr/>
      </p:nvGrpSpPr>
      <p:grpSpPr>
        <a:xfrm>
          <a:off x="0" y="0"/>
          <a:ext cx="0" cy="0"/>
          <a:chOff x="0" y="0"/>
          <a:chExt cx="0" cy="0"/>
        </a:xfrm>
      </p:grpSpPr>
      <p:grpSp>
        <p:nvGrpSpPr>
          <p:cNvPr id="298" name="Google Shape;298;p11"/>
          <p:cNvGrpSpPr/>
          <p:nvPr/>
        </p:nvGrpSpPr>
        <p:grpSpPr>
          <a:xfrm>
            <a:off x="-3319071" y="-4430336"/>
            <a:ext cx="18829838" cy="12390562"/>
            <a:chOff x="-2489366" y="-3322835"/>
            <a:chExt cx="14122731" cy="9293154"/>
          </a:xfrm>
        </p:grpSpPr>
        <p:grpSp>
          <p:nvGrpSpPr>
            <p:cNvPr id="299" name="Google Shape;299;p11"/>
            <p:cNvGrpSpPr/>
            <p:nvPr/>
          </p:nvGrpSpPr>
          <p:grpSpPr>
            <a:xfrm>
              <a:off x="4466625" y="-2619399"/>
              <a:ext cx="7166740" cy="6435526"/>
              <a:chOff x="4294391" y="-2619399"/>
              <a:chExt cx="7166740" cy="6435526"/>
            </a:xfrm>
          </p:grpSpPr>
          <p:sp>
            <p:nvSpPr>
              <p:cNvPr id="300" name="Google Shape;300;p11"/>
              <p:cNvSpPr/>
              <p:nvPr/>
            </p:nvSpPr>
            <p:spPr>
              <a:xfrm>
                <a:off x="4294391" y="-261939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301" name="Google Shape;301;p11"/>
              <p:cNvGrpSpPr/>
              <p:nvPr/>
            </p:nvGrpSpPr>
            <p:grpSpPr>
              <a:xfrm>
                <a:off x="6770409" y="691894"/>
                <a:ext cx="618213" cy="306426"/>
                <a:chOff x="5989375" y="1843575"/>
                <a:chExt cx="136525" cy="67675"/>
              </a:xfrm>
            </p:grpSpPr>
            <p:sp>
              <p:nvSpPr>
                <p:cNvPr id="302" name="Google Shape;302;p11"/>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3" name="Google Shape;303;p11"/>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4" name="Google Shape;304;p11"/>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5" name="Google Shape;305;p11"/>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6" name="Google Shape;306;p11"/>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7" name="Google Shape;307;p11"/>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8" name="Google Shape;308;p11"/>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9" name="Google Shape;309;p11"/>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310" name="Google Shape;310;p11"/>
              <p:cNvGrpSpPr/>
              <p:nvPr/>
            </p:nvGrpSpPr>
            <p:grpSpPr>
              <a:xfrm>
                <a:off x="8029896" y="539500"/>
                <a:ext cx="1228886" cy="2188720"/>
                <a:chOff x="8389396" y="1055350"/>
                <a:chExt cx="1228886" cy="2188720"/>
              </a:xfrm>
            </p:grpSpPr>
            <p:sp>
              <p:nvSpPr>
                <p:cNvPr id="311" name="Google Shape;311;p11"/>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2" name="Google Shape;312;p11"/>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313" name="Google Shape;313;p11"/>
            <p:cNvGrpSpPr/>
            <p:nvPr/>
          </p:nvGrpSpPr>
          <p:grpSpPr>
            <a:xfrm rot="10800000" flipH="1">
              <a:off x="-2489366" y="-3322835"/>
              <a:ext cx="6322114" cy="9196733"/>
              <a:chOff x="-2661600" y="-960635"/>
              <a:chExt cx="6322114" cy="9196733"/>
            </a:xfrm>
          </p:grpSpPr>
          <p:sp>
            <p:nvSpPr>
              <p:cNvPr id="314" name="Google Shape;314;p11"/>
              <p:cNvSpPr/>
              <p:nvPr/>
            </p:nvSpPr>
            <p:spPr>
              <a:xfrm rot="-5400000" flipH="1">
                <a:off x="-717010" y="-412716"/>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5" name="Google Shape;315;p11"/>
              <p:cNvSpPr/>
              <p:nvPr/>
            </p:nvSpPr>
            <p:spPr>
              <a:xfrm>
                <a:off x="-2661600" y="981052"/>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16" name="Google Shape;316;p11"/>
              <p:cNvGrpSpPr/>
              <p:nvPr/>
            </p:nvGrpSpPr>
            <p:grpSpPr>
              <a:xfrm rot="10800000" flipH="1">
                <a:off x="-1558013" y="845624"/>
                <a:ext cx="2381713" cy="3328977"/>
                <a:chOff x="7655072" y="-407632"/>
                <a:chExt cx="2008529" cy="2807368"/>
              </a:xfrm>
            </p:grpSpPr>
            <p:sp>
              <p:nvSpPr>
                <p:cNvPr id="317" name="Google Shape;317;p11"/>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8" name="Google Shape;318;p11"/>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9" name="Google Shape;319;p11"/>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0" name="Google Shape;320;p11"/>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1" name="Google Shape;321;p11"/>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322" name="Google Shape;322;p11"/>
              <p:cNvGrpSpPr/>
              <p:nvPr/>
            </p:nvGrpSpPr>
            <p:grpSpPr>
              <a:xfrm>
                <a:off x="441078" y="-960635"/>
                <a:ext cx="1029648" cy="1806572"/>
                <a:chOff x="455034" y="-121633"/>
                <a:chExt cx="629947" cy="1105275"/>
              </a:xfrm>
            </p:grpSpPr>
            <p:sp>
              <p:nvSpPr>
                <p:cNvPr id="323" name="Google Shape;323;p11"/>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4" name="Google Shape;324;p11"/>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325" name="Google Shape;325;p11"/>
              <p:cNvGrpSpPr/>
              <p:nvPr/>
            </p:nvGrpSpPr>
            <p:grpSpPr>
              <a:xfrm rot="5400000">
                <a:off x="322712" y="2552723"/>
                <a:ext cx="471865" cy="38050"/>
                <a:chOff x="6298452" y="2390050"/>
                <a:chExt cx="140725" cy="11350"/>
              </a:xfrm>
            </p:grpSpPr>
            <p:sp>
              <p:nvSpPr>
                <p:cNvPr id="326" name="Google Shape;326;p11"/>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7" name="Google Shape;327;p11"/>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8" name="Google Shape;328;p11"/>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329" name="Google Shape;329;p11"/>
              <p:cNvGrpSpPr/>
              <p:nvPr/>
            </p:nvGrpSpPr>
            <p:grpSpPr>
              <a:xfrm rot="5400000" flipH="1">
                <a:off x="692685" y="3116270"/>
                <a:ext cx="2375896" cy="3296652"/>
                <a:chOff x="2132995" y="960308"/>
                <a:chExt cx="496177" cy="688438"/>
              </a:xfrm>
            </p:grpSpPr>
            <p:sp>
              <p:nvSpPr>
                <p:cNvPr id="330" name="Google Shape;330;p11"/>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1" name="Google Shape;331;p11"/>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2" name="Google Shape;332;p11"/>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3" name="Google Shape;333;p11"/>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4" name="Google Shape;334;p11"/>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335" name="Google Shape;335;p11"/>
            <p:cNvGrpSpPr/>
            <p:nvPr/>
          </p:nvGrpSpPr>
          <p:grpSpPr>
            <a:xfrm>
              <a:off x="6603801" y="2842622"/>
              <a:ext cx="2841097" cy="3127697"/>
              <a:chOff x="6603801" y="2842622"/>
              <a:chExt cx="2841097" cy="3127697"/>
            </a:xfrm>
          </p:grpSpPr>
          <p:grpSp>
            <p:nvGrpSpPr>
              <p:cNvPr id="336" name="Google Shape;336;p11"/>
              <p:cNvGrpSpPr/>
              <p:nvPr/>
            </p:nvGrpSpPr>
            <p:grpSpPr>
              <a:xfrm rot="-5400000">
                <a:off x="8384606" y="3032034"/>
                <a:ext cx="457201" cy="78377"/>
                <a:chOff x="3029245" y="907035"/>
                <a:chExt cx="129011" cy="22560"/>
              </a:xfrm>
            </p:grpSpPr>
            <p:sp>
              <p:nvSpPr>
                <p:cNvPr id="337" name="Google Shape;337;p11"/>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8" name="Google Shape;338;p11"/>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9" name="Google Shape;339;p11"/>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0" name="Google Shape;340;p11"/>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1" name="Google Shape;341;p11"/>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42" name="Google Shape;342;p11"/>
              <p:cNvSpPr/>
              <p:nvPr/>
            </p:nvSpPr>
            <p:spPr>
              <a:xfrm>
                <a:off x="6891900" y="39848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43" name="Google Shape;343;p11"/>
              <p:cNvGrpSpPr/>
              <p:nvPr/>
            </p:nvGrpSpPr>
            <p:grpSpPr>
              <a:xfrm flipH="1">
                <a:off x="6603801" y="3467769"/>
                <a:ext cx="2374678" cy="2502550"/>
                <a:chOff x="2011428" y="602777"/>
                <a:chExt cx="774292" cy="815987"/>
              </a:xfrm>
            </p:grpSpPr>
            <p:sp>
              <p:nvSpPr>
                <p:cNvPr id="344" name="Google Shape;344;p11"/>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5" name="Google Shape;345;p11"/>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6" name="Google Shape;346;p11"/>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7" name="Google Shape;347;p11"/>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8" name="Google Shape;348;p11"/>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9" name="Google Shape;349;p11"/>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350" name="Google Shape;350;p11"/>
            <p:cNvGrpSpPr/>
            <p:nvPr/>
          </p:nvGrpSpPr>
          <p:grpSpPr>
            <a:xfrm rot="5400000" flipH="1">
              <a:off x="8783750" y="844197"/>
              <a:ext cx="1183114" cy="2109034"/>
              <a:chOff x="4549150" y="1401575"/>
              <a:chExt cx="1183114" cy="2109034"/>
            </a:xfrm>
          </p:grpSpPr>
          <p:sp>
            <p:nvSpPr>
              <p:cNvPr id="351" name="Google Shape;351;p11"/>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2" name="Google Shape;352;p11"/>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353" name="Google Shape;353;p11"/>
          <p:cNvSpPr txBox="1">
            <a:spLocks noGrp="1"/>
          </p:cNvSpPr>
          <p:nvPr>
            <p:ph type="title" hasCustomPrompt="1"/>
          </p:nvPr>
        </p:nvSpPr>
        <p:spPr>
          <a:xfrm>
            <a:off x="1096000" y="2210876"/>
            <a:ext cx="9999600" cy="16740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11300"/>
              <a:buNone/>
              <a:defRPr sz="93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354" name="Google Shape;354;p11"/>
          <p:cNvSpPr txBox="1">
            <a:spLocks noGrp="1"/>
          </p:cNvSpPr>
          <p:nvPr>
            <p:ph type="subTitle" idx="1"/>
          </p:nvPr>
        </p:nvSpPr>
        <p:spPr>
          <a:xfrm flipH="1">
            <a:off x="1096400" y="3865654"/>
            <a:ext cx="9999600" cy="530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4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356"/>
        <p:cNvGrpSpPr/>
        <p:nvPr/>
      </p:nvGrpSpPr>
      <p:grpSpPr>
        <a:xfrm>
          <a:off x="0" y="0"/>
          <a:ext cx="0" cy="0"/>
          <a:chOff x="0" y="0"/>
          <a:chExt cx="0" cy="0"/>
        </a:xfrm>
      </p:grpSpPr>
      <p:sp>
        <p:nvSpPr>
          <p:cNvPr id="357" name="Google Shape;357;p13"/>
          <p:cNvSpPr txBox="1">
            <a:spLocks noGrp="1"/>
          </p:cNvSpPr>
          <p:nvPr>
            <p:ph type="title" hasCustomPrompt="1"/>
          </p:nvPr>
        </p:nvSpPr>
        <p:spPr>
          <a:xfrm>
            <a:off x="2801167" y="1704015"/>
            <a:ext cx="14463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358" name="Google Shape;358;p13"/>
          <p:cNvSpPr txBox="1">
            <a:spLocks noGrp="1"/>
          </p:cNvSpPr>
          <p:nvPr>
            <p:ph type="subTitle" idx="1"/>
          </p:nvPr>
        </p:nvSpPr>
        <p:spPr>
          <a:xfrm>
            <a:off x="1645367" y="2465855"/>
            <a:ext cx="37581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359" name="Google Shape;359;p13"/>
          <p:cNvSpPr txBox="1">
            <a:spLocks noGrp="1"/>
          </p:cNvSpPr>
          <p:nvPr>
            <p:ph type="subTitle" idx="2"/>
          </p:nvPr>
        </p:nvSpPr>
        <p:spPr>
          <a:xfrm>
            <a:off x="1645367" y="2999515"/>
            <a:ext cx="3758100" cy="789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0" name="Google Shape;360;p13"/>
          <p:cNvSpPr txBox="1">
            <a:spLocks noGrp="1"/>
          </p:cNvSpPr>
          <p:nvPr>
            <p:ph type="title" idx="3" hasCustomPrompt="1"/>
          </p:nvPr>
        </p:nvSpPr>
        <p:spPr>
          <a:xfrm>
            <a:off x="7944433" y="1704015"/>
            <a:ext cx="14463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361" name="Google Shape;361;p13"/>
          <p:cNvSpPr txBox="1">
            <a:spLocks noGrp="1"/>
          </p:cNvSpPr>
          <p:nvPr>
            <p:ph type="subTitle" idx="4"/>
          </p:nvPr>
        </p:nvSpPr>
        <p:spPr>
          <a:xfrm>
            <a:off x="6788633" y="2465855"/>
            <a:ext cx="37581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362" name="Google Shape;362;p13"/>
          <p:cNvSpPr txBox="1">
            <a:spLocks noGrp="1"/>
          </p:cNvSpPr>
          <p:nvPr>
            <p:ph type="subTitle" idx="5"/>
          </p:nvPr>
        </p:nvSpPr>
        <p:spPr>
          <a:xfrm>
            <a:off x="6788633" y="2999515"/>
            <a:ext cx="3758100" cy="789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3" name="Google Shape;363;p13"/>
          <p:cNvSpPr txBox="1">
            <a:spLocks noGrp="1"/>
          </p:cNvSpPr>
          <p:nvPr>
            <p:ph type="title" idx="6" hasCustomPrompt="1"/>
          </p:nvPr>
        </p:nvSpPr>
        <p:spPr>
          <a:xfrm>
            <a:off x="2801167" y="4003936"/>
            <a:ext cx="14463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364" name="Google Shape;364;p13"/>
          <p:cNvSpPr txBox="1">
            <a:spLocks noGrp="1"/>
          </p:cNvSpPr>
          <p:nvPr>
            <p:ph type="subTitle" idx="7"/>
          </p:nvPr>
        </p:nvSpPr>
        <p:spPr>
          <a:xfrm>
            <a:off x="1645367" y="4765755"/>
            <a:ext cx="37581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365" name="Google Shape;365;p13"/>
          <p:cNvSpPr txBox="1">
            <a:spLocks noGrp="1"/>
          </p:cNvSpPr>
          <p:nvPr>
            <p:ph type="subTitle" idx="8"/>
          </p:nvPr>
        </p:nvSpPr>
        <p:spPr>
          <a:xfrm>
            <a:off x="1645367" y="5299416"/>
            <a:ext cx="3758100" cy="789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6" name="Google Shape;366;p13"/>
          <p:cNvSpPr txBox="1">
            <a:spLocks noGrp="1"/>
          </p:cNvSpPr>
          <p:nvPr>
            <p:ph type="title" idx="9"/>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rtl="0">
              <a:spcBef>
                <a:spcPts val="0"/>
              </a:spcBef>
              <a:spcAft>
                <a:spcPts val="0"/>
              </a:spcAft>
              <a:buClr>
                <a:schemeClr val="dk2"/>
              </a:buClr>
              <a:buSzPts val="4000"/>
              <a:buFont typeface="Fredoka One"/>
              <a:buNone/>
              <a:defRPr/>
            </a:lvl1pPr>
            <a:lvl2pPr lvl="1"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a:endParaRPr/>
          </a:p>
        </p:txBody>
      </p:sp>
      <p:sp>
        <p:nvSpPr>
          <p:cNvPr id="367" name="Google Shape;367;p13"/>
          <p:cNvSpPr txBox="1">
            <a:spLocks noGrp="1"/>
          </p:cNvSpPr>
          <p:nvPr>
            <p:ph type="title" idx="13" hasCustomPrompt="1"/>
          </p:nvPr>
        </p:nvSpPr>
        <p:spPr>
          <a:xfrm>
            <a:off x="7944433" y="4003936"/>
            <a:ext cx="14463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368" name="Google Shape;368;p13"/>
          <p:cNvSpPr txBox="1">
            <a:spLocks noGrp="1"/>
          </p:cNvSpPr>
          <p:nvPr>
            <p:ph type="subTitle" idx="14"/>
          </p:nvPr>
        </p:nvSpPr>
        <p:spPr>
          <a:xfrm>
            <a:off x="6788633" y="4765755"/>
            <a:ext cx="37581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369" name="Google Shape;369;p13"/>
          <p:cNvSpPr txBox="1">
            <a:spLocks noGrp="1"/>
          </p:cNvSpPr>
          <p:nvPr>
            <p:ph type="subTitle" idx="15"/>
          </p:nvPr>
        </p:nvSpPr>
        <p:spPr>
          <a:xfrm>
            <a:off x="6788633" y="5299416"/>
            <a:ext cx="3758100" cy="789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370" name="Google Shape;370;p13"/>
          <p:cNvGrpSpPr/>
          <p:nvPr/>
        </p:nvGrpSpPr>
        <p:grpSpPr>
          <a:xfrm>
            <a:off x="-4519621" y="-481152"/>
            <a:ext cx="8429274" cy="9673153"/>
            <a:chOff x="-3389800" y="-360873"/>
            <a:chExt cx="6322114" cy="7255046"/>
          </a:xfrm>
        </p:grpSpPr>
        <p:sp>
          <p:nvSpPr>
            <p:cNvPr id="371" name="Google Shape;371;p13"/>
            <p:cNvSpPr/>
            <p:nvPr/>
          </p:nvSpPr>
          <p:spPr>
            <a:xfrm>
              <a:off x="-3389800" y="-360873"/>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4" name="Google Shape;374;p13"/>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5" name="Google Shape;375;p13"/>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6" name="Google Shape;376;p13"/>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7" name="Google Shape;377;p13"/>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0" name="Google Shape;380;p13"/>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3" name="Google Shape;383;p13"/>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4" name="Google Shape;384;p13"/>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385" name="Google Shape;385;p13"/>
          <p:cNvGrpSpPr/>
          <p:nvPr/>
        </p:nvGrpSpPr>
        <p:grpSpPr>
          <a:xfrm>
            <a:off x="8177767" y="-1451495"/>
            <a:ext cx="9555415" cy="8580487"/>
            <a:chOff x="6133478" y="-1088649"/>
            <a:chExt cx="7166740" cy="6435526"/>
          </a:xfrm>
        </p:grpSpPr>
        <p:sp>
          <p:nvSpPr>
            <p:cNvPr id="386" name="Google Shape;386;p13"/>
            <p:cNvSpPr/>
            <p:nvPr/>
          </p:nvSpPr>
          <p:spPr>
            <a:xfrm>
              <a:off x="6133478" y="-10886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9" name="Google Shape;389;p1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0" name="Google Shape;390;p1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1" name="Google Shape;391;p1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2" name="Google Shape;392;p1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3" name="Google Shape;393;p1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4" name="Google Shape;394;p1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5" name="Google Shape;395;p1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8" name="Google Shape;398;p1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399"/>
        <p:cNvGrpSpPr/>
        <p:nvPr/>
      </p:nvGrpSpPr>
      <p:grpSpPr>
        <a:xfrm>
          <a:off x="0" y="0"/>
          <a:ext cx="0" cy="0"/>
          <a:chOff x="0" y="0"/>
          <a:chExt cx="0" cy="0"/>
        </a:xfrm>
      </p:grpSpPr>
      <p:sp>
        <p:nvSpPr>
          <p:cNvPr id="400" name="Google Shape;400;p14"/>
          <p:cNvSpPr txBox="1">
            <a:spLocks noGrp="1"/>
          </p:cNvSpPr>
          <p:nvPr>
            <p:ph type="title"/>
          </p:nvPr>
        </p:nvSpPr>
        <p:spPr>
          <a:xfrm>
            <a:off x="6116224" y="4526300"/>
            <a:ext cx="4827900" cy="536400"/>
          </a:xfrm>
          <a:prstGeom prst="rect">
            <a:avLst/>
          </a:prstGeom>
        </p:spPr>
        <p:txBody>
          <a:bodyPr spcFirstLastPara="1" wrap="square" lIns="121900" tIns="121900" rIns="121900" bIns="121900" anchor="ctr" anchorCtr="0">
            <a:noAutofit/>
          </a:bodyPr>
          <a:lstStyle>
            <a:lvl1pPr lvl="0" algn="l" rtl="0">
              <a:spcBef>
                <a:spcPts val="0"/>
              </a:spcBef>
              <a:spcAft>
                <a:spcPts val="0"/>
              </a:spcAft>
              <a:buNone/>
              <a:defRPr sz="2900"/>
            </a:lvl1pPr>
            <a:lvl2pPr lvl="1" algn="l" rtl="0">
              <a:spcBef>
                <a:spcPts val="0"/>
              </a:spcBef>
              <a:spcAft>
                <a:spcPts val="0"/>
              </a:spcAft>
              <a:buNone/>
              <a:defRPr sz="2900"/>
            </a:lvl2pPr>
            <a:lvl3pPr lvl="2" algn="l" rtl="0">
              <a:spcBef>
                <a:spcPts val="0"/>
              </a:spcBef>
              <a:spcAft>
                <a:spcPts val="0"/>
              </a:spcAft>
              <a:buNone/>
              <a:defRPr sz="2900"/>
            </a:lvl3pPr>
            <a:lvl4pPr lvl="3" algn="l" rtl="0">
              <a:spcBef>
                <a:spcPts val="0"/>
              </a:spcBef>
              <a:spcAft>
                <a:spcPts val="0"/>
              </a:spcAft>
              <a:buNone/>
              <a:defRPr sz="2900"/>
            </a:lvl4pPr>
            <a:lvl5pPr lvl="4" algn="l" rtl="0">
              <a:spcBef>
                <a:spcPts val="0"/>
              </a:spcBef>
              <a:spcAft>
                <a:spcPts val="0"/>
              </a:spcAft>
              <a:buNone/>
              <a:defRPr sz="2900"/>
            </a:lvl5pPr>
            <a:lvl6pPr lvl="5" algn="l" rtl="0">
              <a:spcBef>
                <a:spcPts val="0"/>
              </a:spcBef>
              <a:spcAft>
                <a:spcPts val="0"/>
              </a:spcAft>
              <a:buNone/>
              <a:defRPr sz="2900"/>
            </a:lvl6pPr>
            <a:lvl7pPr lvl="6" algn="l" rtl="0">
              <a:spcBef>
                <a:spcPts val="0"/>
              </a:spcBef>
              <a:spcAft>
                <a:spcPts val="0"/>
              </a:spcAft>
              <a:buNone/>
              <a:defRPr sz="2900"/>
            </a:lvl7pPr>
            <a:lvl8pPr lvl="7" algn="l" rtl="0">
              <a:spcBef>
                <a:spcPts val="0"/>
              </a:spcBef>
              <a:spcAft>
                <a:spcPts val="0"/>
              </a:spcAft>
              <a:buNone/>
              <a:defRPr sz="2900"/>
            </a:lvl8pPr>
            <a:lvl9pPr lvl="8" algn="l" rtl="0">
              <a:spcBef>
                <a:spcPts val="0"/>
              </a:spcBef>
              <a:spcAft>
                <a:spcPts val="0"/>
              </a:spcAft>
              <a:buNone/>
              <a:defRPr sz="2900"/>
            </a:lvl9pPr>
          </a:lstStyle>
          <a:p>
            <a:endParaRPr/>
          </a:p>
        </p:txBody>
      </p:sp>
      <p:sp>
        <p:nvSpPr>
          <p:cNvPr id="401" name="Google Shape;401;p14"/>
          <p:cNvSpPr txBox="1">
            <a:spLocks noGrp="1"/>
          </p:cNvSpPr>
          <p:nvPr>
            <p:ph type="subTitle" idx="1"/>
          </p:nvPr>
        </p:nvSpPr>
        <p:spPr>
          <a:xfrm>
            <a:off x="6116224" y="1747667"/>
            <a:ext cx="4827900" cy="2582100"/>
          </a:xfrm>
          <a:prstGeom prst="rect">
            <a:avLst/>
          </a:prstGeom>
        </p:spPr>
        <p:txBody>
          <a:bodyPr spcFirstLastPara="1" wrap="square" lIns="121900" tIns="121900" rIns="121900" bIns="121900" anchor="ctr" anchorCtr="0">
            <a:noAutofit/>
          </a:bodyPr>
          <a:lstStyle>
            <a:lvl1pPr lvl="0" rtl="0">
              <a:spcBef>
                <a:spcPts val="0"/>
              </a:spcBef>
              <a:spcAft>
                <a:spcPts val="0"/>
              </a:spcAft>
              <a:buNone/>
              <a:defRPr sz="3200"/>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
        <p:nvSpPr>
          <p:cNvPr id="402" name="Google Shape;402;p14"/>
          <p:cNvSpPr/>
          <p:nvPr/>
        </p:nvSpPr>
        <p:spPr>
          <a:xfrm rot="10800000" flipH="1">
            <a:off x="-3741163" y="-4498612"/>
            <a:ext cx="8872868" cy="101822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03" name="Google Shape;403;p14"/>
          <p:cNvGrpSpPr/>
          <p:nvPr/>
        </p:nvGrpSpPr>
        <p:grpSpPr>
          <a:xfrm>
            <a:off x="8646249" y="4841474"/>
            <a:ext cx="4284262" cy="4705640"/>
            <a:chOff x="6484849" y="3631196"/>
            <a:chExt cx="3213277" cy="3529318"/>
          </a:xfrm>
        </p:grpSpPr>
        <p:sp>
          <p:nvSpPr>
            <p:cNvPr id="404" name="Google Shape;404;p14"/>
            <p:cNvSpPr/>
            <p:nvPr/>
          </p:nvSpPr>
          <p:spPr>
            <a:xfrm>
              <a:off x="7145128" y="3944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05" name="Google Shape;405;p14"/>
            <p:cNvGrpSpPr/>
            <p:nvPr/>
          </p:nvGrpSpPr>
          <p:grpSpPr>
            <a:xfrm rot="10800000" flipH="1">
              <a:off x="6484849" y="3631196"/>
              <a:ext cx="2431677" cy="3529318"/>
              <a:chOff x="6769513" y="299393"/>
              <a:chExt cx="1308620" cy="1899525"/>
            </a:xfrm>
          </p:grpSpPr>
          <p:sp>
            <p:nvSpPr>
              <p:cNvPr id="406" name="Google Shape;406;p1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7" name="Google Shape;407;p1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8" name="Google Shape;408;p1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9" name="Google Shape;409;p1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0" name="Google Shape;410;p1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1" name="Google Shape;411;p1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412" name="Google Shape;412;p14"/>
          <p:cNvGrpSpPr/>
          <p:nvPr/>
        </p:nvGrpSpPr>
        <p:grpSpPr>
          <a:xfrm>
            <a:off x="10060837" y="-257323"/>
            <a:ext cx="3449165" cy="1953267"/>
            <a:chOff x="7545816" y="-192997"/>
            <a:chExt cx="2586938" cy="1464987"/>
          </a:xfrm>
        </p:grpSpPr>
        <p:sp>
          <p:nvSpPr>
            <p:cNvPr id="413" name="Google Shape;413;p14"/>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6" name="Google Shape;416;p14"/>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7" name="Google Shape;417;p14"/>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8" name="Google Shape;418;p14"/>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9" name="Google Shape;419;p14"/>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0" name="Google Shape;420;p14"/>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1" name="Google Shape;421;p14"/>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2" name="Google Shape;422;p14"/>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_2_1">
    <p:spTree>
      <p:nvGrpSpPr>
        <p:cNvPr id="1" name="Shape 423"/>
        <p:cNvGrpSpPr/>
        <p:nvPr/>
      </p:nvGrpSpPr>
      <p:grpSpPr>
        <a:xfrm>
          <a:off x="0" y="0"/>
          <a:ext cx="0" cy="0"/>
          <a:chOff x="0" y="0"/>
          <a:chExt cx="0" cy="0"/>
        </a:xfrm>
      </p:grpSpPr>
      <p:grpSp>
        <p:nvGrpSpPr>
          <p:cNvPr id="424" name="Google Shape;424;p15"/>
          <p:cNvGrpSpPr/>
          <p:nvPr/>
        </p:nvGrpSpPr>
        <p:grpSpPr>
          <a:xfrm>
            <a:off x="-874636" y="5116964"/>
            <a:ext cx="6479762" cy="3597818"/>
            <a:chOff x="-788304" y="3837819"/>
            <a:chExt cx="4859943" cy="2698431"/>
          </a:xfrm>
        </p:grpSpPr>
        <p:sp>
          <p:nvSpPr>
            <p:cNvPr id="425" name="Google Shape;425;p15"/>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26" name="Google Shape;426;p15"/>
            <p:cNvGrpSpPr/>
            <p:nvPr/>
          </p:nvGrpSpPr>
          <p:grpSpPr>
            <a:xfrm flipH="1">
              <a:off x="1320304" y="4461358"/>
              <a:ext cx="647437" cy="321825"/>
              <a:chOff x="7990044" y="3252744"/>
              <a:chExt cx="516874" cy="256925"/>
            </a:xfrm>
          </p:grpSpPr>
          <p:sp>
            <p:nvSpPr>
              <p:cNvPr id="427" name="Google Shape;427;p15"/>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8" name="Google Shape;428;p15"/>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29" name="Google Shape;429;p15"/>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0" name="Google Shape;430;p15"/>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1" name="Google Shape;431;p15"/>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2" name="Google Shape;432;p15"/>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3" name="Google Shape;433;p15"/>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4" name="Google Shape;434;p15"/>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35" name="Google Shape;435;p15"/>
            <p:cNvGrpSpPr/>
            <p:nvPr/>
          </p:nvGrpSpPr>
          <p:grpSpPr>
            <a:xfrm rot="5400000">
              <a:off x="813121" y="3277732"/>
              <a:ext cx="2698431" cy="3818605"/>
              <a:chOff x="7726148" y="777978"/>
              <a:chExt cx="2698431" cy="3818605"/>
            </a:xfrm>
          </p:grpSpPr>
          <p:sp>
            <p:nvSpPr>
              <p:cNvPr id="436" name="Google Shape;436;p15"/>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7" name="Google Shape;437;p15"/>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8" name="Google Shape;438;p15"/>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439" name="Google Shape;439;p15"/>
          <p:cNvGrpSpPr/>
          <p:nvPr/>
        </p:nvGrpSpPr>
        <p:grpSpPr>
          <a:xfrm flipH="1">
            <a:off x="7660202" y="-2402039"/>
            <a:ext cx="5406439" cy="4920804"/>
            <a:chOff x="-626842" y="-1801575"/>
            <a:chExt cx="4054931" cy="3690696"/>
          </a:xfrm>
        </p:grpSpPr>
        <p:sp>
          <p:nvSpPr>
            <p:cNvPr id="440" name="Google Shape;440;p15"/>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41" name="Google Shape;441;p15"/>
            <p:cNvGrpSpPr/>
            <p:nvPr/>
          </p:nvGrpSpPr>
          <p:grpSpPr>
            <a:xfrm rot="10800000">
              <a:off x="388735" y="-1801575"/>
              <a:ext cx="3039353" cy="3203144"/>
              <a:chOff x="7797455" y="1505164"/>
              <a:chExt cx="3773251" cy="3976591"/>
            </a:xfrm>
          </p:grpSpPr>
          <p:sp>
            <p:nvSpPr>
              <p:cNvPr id="442" name="Google Shape;442;p15"/>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3" name="Google Shape;443;p15"/>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4" name="Google Shape;444;p15"/>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5" name="Google Shape;445;p15"/>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46" name="Google Shape;446;p15"/>
            <p:cNvGrpSpPr/>
            <p:nvPr/>
          </p:nvGrpSpPr>
          <p:grpSpPr>
            <a:xfrm>
              <a:off x="331330" y="1630180"/>
              <a:ext cx="258605" cy="258941"/>
              <a:chOff x="8925357" y="2817675"/>
              <a:chExt cx="258605" cy="258941"/>
            </a:xfrm>
          </p:grpSpPr>
          <p:sp>
            <p:nvSpPr>
              <p:cNvPr id="447" name="Google Shape;447;p15"/>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8" name="Google Shape;448;p15"/>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449" name="Google Shape;449;p15"/>
          <p:cNvSpPr txBox="1">
            <a:spLocks noGrp="1"/>
          </p:cNvSpPr>
          <p:nvPr>
            <p:ph type="title" hasCustomPrompt="1"/>
          </p:nvPr>
        </p:nvSpPr>
        <p:spPr>
          <a:xfrm>
            <a:off x="1971646" y="2692932"/>
            <a:ext cx="11811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450" name="Google Shape;450;p15"/>
          <p:cNvSpPr txBox="1">
            <a:spLocks noGrp="1"/>
          </p:cNvSpPr>
          <p:nvPr>
            <p:ph type="subTitle" idx="1"/>
          </p:nvPr>
        </p:nvSpPr>
        <p:spPr>
          <a:xfrm>
            <a:off x="1037046" y="3468772"/>
            <a:ext cx="30504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451" name="Google Shape;451;p15"/>
          <p:cNvSpPr txBox="1">
            <a:spLocks noGrp="1"/>
          </p:cNvSpPr>
          <p:nvPr>
            <p:ph type="subTitle" idx="2"/>
          </p:nvPr>
        </p:nvSpPr>
        <p:spPr>
          <a:xfrm>
            <a:off x="1037046" y="3963972"/>
            <a:ext cx="3050400" cy="1184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2" name="Google Shape;452;p15"/>
          <p:cNvSpPr txBox="1">
            <a:spLocks noGrp="1"/>
          </p:cNvSpPr>
          <p:nvPr>
            <p:ph type="title" idx="3" hasCustomPrompt="1"/>
          </p:nvPr>
        </p:nvSpPr>
        <p:spPr>
          <a:xfrm>
            <a:off x="5505397" y="2692932"/>
            <a:ext cx="11811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453" name="Google Shape;453;p15"/>
          <p:cNvSpPr txBox="1">
            <a:spLocks noGrp="1"/>
          </p:cNvSpPr>
          <p:nvPr>
            <p:ph type="subTitle" idx="4"/>
          </p:nvPr>
        </p:nvSpPr>
        <p:spPr>
          <a:xfrm>
            <a:off x="4570804" y="3468772"/>
            <a:ext cx="30504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454" name="Google Shape;454;p15"/>
          <p:cNvSpPr txBox="1">
            <a:spLocks noGrp="1"/>
          </p:cNvSpPr>
          <p:nvPr>
            <p:ph type="subTitle" idx="5"/>
          </p:nvPr>
        </p:nvSpPr>
        <p:spPr>
          <a:xfrm>
            <a:off x="4570804" y="3963972"/>
            <a:ext cx="3050400" cy="1184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5" name="Google Shape;455;p15"/>
          <p:cNvSpPr txBox="1">
            <a:spLocks noGrp="1"/>
          </p:cNvSpPr>
          <p:nvPr>
            <p:ph type="title" idx="6" hasCustomPrompt="1"/>
          </p:nvPr>
        </p:nvSpPr>
        <p:spPr>
          <a:xfrm>
            <a:off x="9039151" y="2692932"/>
            <a:ext cx="11811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456" name="Google Shape;456;p15"/>
          <p:cNvSpPr txBox="1">
            <a:spLocks noGrp="1"/>
          </p:cNvSpPr>
          <p:nvPr>
            <p:ph type="subTitle" idx="7"/>
          </p:nvPr>
        </p:nvSpPr>
        <p:spPr>
          <a:xfrm>
            <a:off x="8104554" y="3468772"/>
            <a:ext cx="30504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457" name="Google Shape;457;p15"/>
          <p:cNvSpPr txBox="1">
            <a:spLocks noGrp="1"/>
          </p:cNvSpPr>
          <p:nvPr>
            <p:ph type="subTitle" idx="8"/>
          </p:nvPr>
        </p:nvSpPr>
        <p:spPr>
          <a:xfrm>
            <a:off x="8104554" y="3963972"/>
            <a:ext cx="3050400" cy="1184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58" name="Google Shape;458;p15"/>
          <p:cNvSpPr txBox="1">
            <a:spLocks noGrp="1"/>
          </p:cNvSpPr>
          <p:nvPr>
            <p:ph type="title" idx="9"/>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rtl="0">
              <a:spcBef>
                <a:spcPts val="0"/>
              </a:spcBef>
              <a:spcAft>
                <a:spcPts val="0"/>
              </a:spcAft>
              <a:buClr>
                <a:schemeClr val="dk2"/>
              </a:buClr>
              <a:buSzPts val="4000"/>
              <a:buFont typeface="Fredoka One"/>
              <a:buNone/>
              <a:defRPr/>
            </a:lvl1pPr>
            <a:lvl2pPr lvl="1"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459"/>
        <p:cNvGrpSpPr/>
        <p:nvPr/>
      </p:nvGrpSpPr>
      <p:grpSpPr>
        <a:xfrm>
          <a:off x="0" y="0"/>
          <a:ext cx="0" cy="0"/>
          <a:chOff x="0" y="0"/>
          <a:chExt cx="0" cy="0"/>
        </a:xfrm>
      </p:grpSpPr>
      <p:grpSp>
        <p:nvGrpSpPr>
          <p:cNvPr id="460" name="Google Shape;460;p16"/>
          <p:cNvGrpSpPr/>
          <p:nvPr/>
        </p:nvGrpSpPr>
        <p:grpSpPr>
          <a:xfrm>
            <a:off x="-1728718" y="-827510"/>
            <a:ext cx="4642868" cy="6021689"/>
            <a:chOff x="-1296571" y="-620648"/>
            <a:chExt cx="3482238" cy="4516379"/>
          </a:xfrm>
        </p:grpSpPr>
        <p:sp>
          <p:nvSpPr>
            <p:cNvPr id="461" name="Google Shape;461;p16"/>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62" name="Google Shape;462;p16"/>
            <p:cNvGrpSpPr/>
            <p:nvPr/>
          </p:nvGrpSpPr>
          <p:grpSpPr>
            <a:xfrm>
              <a:off x="-941814" y="-620648"/>
              <a:ext cx="3127481" cy="4516379"/>
              <a:chOff x="278245" y="-184325"/>
              <a:chExt cx="2358228" cy="3405504"/>
            </a:xfrm>
          </p:grpSpPr>
          <p:grpSp>
            <p:nvGrpSpPr>
              <p:cNvPr id="463" name="Google Shape;463;p16"/>
              <p:cNvGrpSpPr/>
              <p:nvPr/>
            </p:nvGrpSpPr>
            <p:grpSpPr>
              <a:xfrm>
                <a:off x="278245" y="-184325"/>
                <a:ext cx="2358228" cy="3336759"/>
                <a:chOff x="1181475" y="2041825"/>
                <a:chExt cx="620325" cy="877725"/>
              </a:xfrm>
            </p:grpSpPr>
            <p:sp>
              <p:nvSpPr>
                <p:cNvPr id="464" name="Google Shape;464;p16"/>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5" name="Google Shape;465;p16"/>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6" name="Google Shape;466;p1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7" name="Google Shape;467;p16"/>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68" name="Google Shape;468;p1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69" name="Google Shape;469;p1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470" name="Google Shape;470;p16"/>
          <p:cNvGrpSpPr/>
          <p:nvPr/>
        </p:nvGrpSpPr>
        <p:grpSpPr>
          <a:xfrm>
            <a:off x="6993496" y="-589131"/>
            <a:ext cx="8872706" cy="12506828"/>
            <a:chOff x="5245253" y="-441860"/>
            <a:chExt cx="6654696" cy="9380356"/>
          </a:xfrm>
        </p:grpSpPr>
        <p:sp>
          <p:nvSpPr>
            <p:cNvPr id="471" name="Google Shape;471;p16"/>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472" name="Google Shape;472;p16"/>
            <p:cNvGrpSpPr/>
            <p:nvPr/>
          </p:nvGrpSpPr>
          <p:grpSpPr>
            <a:xfrm flipH="1">
              <a:off x="8418770" y="-441860"/>
              <a:ext cx="2708843" cy="3931638"/>
              <a:chOff x="6769513" y="299393"/>
              <a:chExt cx="1308620" cy="1899525"/>
            </a:xfrm>
          </p:grpSpPr>
          <p:sp>
            <p:nvSpPr>
              <p:cNvPr id="473" name="Google Shape;473;p16"/>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4" name="Google Shape;474;p16"/>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5" name="Google Shape;475;p16"/>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6" name="Google Shape;476;p16"/>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7" name="Google Shape;477;p16"/>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8" name="Google Shape;478;p16"/>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79" name="Google Shape;479;p16"/>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80" name="Google Shape;480;p16"/>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81" name="Google Shape;481;p16"/>
          <p:cNvSpPr txBox="1">
            <a:spLocks noGrp="1"/>
          </p:cNvSpPr>
          <p:nvPr>
            <p:ph type="title"/>
          </p:nvPr>
        </p:nvSpPr>
        <p:spPr>
          <a:xfrm>
            <a:off x="960000" y="516800"/>
            <a:ext cx="10268700" cy="789600"/>
          </a:xfrm>
          <a:prstGeom prst="rect">
            <a:avLst/>
          </a:prstGeom>
          <a:noFill/>
        </p:spPr>
        <p:txBody>
          <a:bodyPr spcFirstLastPara="1" wrap="square" lIns="121900" tIns="121900" rIns="121900" bIns="121900" anchor="t" anchorCtr="0">
            <a:noAutofit/>
          </a:bodyPr>
          <a:lstStyle>
            <a:lvl1pPr lvl="0" rtl="0">
              <a:spcBef>
                <a:spcPts val="0"/>
              </a:spcBef>
              <a:spcAft>
                <a:spcPts val="0"/>
              </a:spcAft>
              <a:buClr>
                <a:schemeClr val="dk2"/>
              </a:buClr>
              <a:buSzPts val="4000"/>
              <a:buFont typeface="Fredoka One"/>
              <a:buNone/>
              <a:defRPr/>
            </a:lvl1pPr>
            <a:lvl2pPr lvl="1"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a:endParaRPr/>
          </a:p>
        </p:txBody>
      </p:sp>
      <p:sp>
        <p:nvSpPr>
          <p:cNvPr id="482" name="Google Shape;482;p16"/>
          <p:cNvSpPr txBox="1">
            <a:spLocks noGrp="1"/>
          </p:cNvSpPr>
          <p:nvPr>
            <p:ph type="subTitle" idx="1"/>
          </p:nvPr>
        </p:nvSpPr>
        <p:spPr>
          <a:xfrm>
            <a:off x="2313667" y="2302455"/>
            <a:ext cx="3439200" cy="4953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483" name="Google Shape;483;p16"/>
          <p:cNvSpPr txBox="1">
            <a:spLocks noGrp="1"/>
          </p:cNvSpPr>
          <p:nvPr>
            <p:ph type="subTitle" idx="2"/>
          </p:nvPr>
        </p:nvSpPr>
        <p:spPr>
          <a:xfrm>
            <a:off x="2313667" y="2809758"/>
            <a:ext cx="3439200" cy="6756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4" name="Google Shape;484;p16"/>
          <p:cNvSpPr txBox="1">
            <a:spLocks noGrp="1"/>
          </p:cNvSpPr>
          <p:nvPr>
            <p:ph type="subTitle" idx="3"/>
          </p:nvPr>
        </p:nvSpPr>
        <p:spPr>
          <a:xfrm>
            <a:off x="2313667" y="4407149"/>
            <a:ext cx="3439200" cy="4953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485" name="Google Shape;485;p16"/>
          <p:cNvSpPr txBox="1">
            <a:spLocks noGrp="1"/>
          </p:cNvSpPr>
          <p:nvPr>
            <p:ph type="subTitle" idx="4"/>
          </p:nvPr>
        </p:nvSpPr>
        <p:spPr>
          <a:xfrm>
            <a:off x="2313667" y="4914453"/>
            <a:ext cx="3439200" cy="6756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6" name="Google Shape;486;p16"/>
          <p:cNvSpPr txBox="1">
            <a:spLocks noGrp="1"/>
          </p:cNvSpPr>
          <p:nvPr>
            <p:ph type="subTitle" idx="5"/>
          </p:nvPr>
        </p:nvSpPr>
        <p:spPr>
          <a:xfrm>
            <a:off x="7655200" y="2302455"/>
            <a:ext cx="3439200" cy="4953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487" name="Google Shape;487;p16"/>
          <p:cNvSpPr txBox="1">
            <a:spLocks noGrp="1"/>
          </p:cNvSpPr>
          <p:nvPr>
            <p:ph type="subTitle" idx="6"/>
          </p:nvPr>
        </p:nvSpPr>
        <p:spPr>
          <a:xfrm>
            <a:off x="7655200" y="2809758"/>
            <a:ext cx="3439200" cy="6756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88" name="Google Shape;488;p16"/>
          <p:cNvSpPr txBox="1">
            <a:spLocks noGrp="1"/>
          </p:cNvSpPr>
          <p:nvPr>
            <p:ph type="subTitle" idx="7"/>
          </p:nvPr>
        </p:nvSpPr>
        <p:spPr>
          <a:xfrm>
            <a:off x="7655200" y="4407149"/>
            <a:ext cx="3439200" cy="4953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489" name="Google Shape;489;p16"/>
          <p:cNvSpPr txBox="1">
            <a:spLocks noGrp="1"/>
          </p:cNvSpPr>
          <p:nvPr>
            <p:ph type="subTitle" idx="8"/>
          </p:nvPr>
        </p:nvSpPr>
        <p:spPr>
          <a:xfrm>
            <a:off x="7655200" y="4914453"/>
            <a:ext cx="3439200" cy="675600"/>
          </a:xfrm>
          <a:prstGeom prst="rect">
            <a:avLst/>
          </a:prstGeom>
          <a:noFill/>
        </p:spPr>
        <p:txBody>
          <a:bodyPr spcFirstLastPara="1" wrap="square" lIns="121900" tIns="121900" rIns="121900" bIns="121900" anchor="ctr"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4_1">
    <p:spTree>
      <p:nvGrpSpPr>
        <p:cNvPr id="1" name="Shape 490"/>
        <p:cNvGrpSpPr/>
        <p:nvPr/>
      </p:nvGrpSpPr>
      <p:grpSpPr>
        <a:xfrm>
          <a:off x="0" y="0"/>
          <a:ext cx="0" cy="0"/>
          <a:chOff x="0" y="0"/>
          <a:chExt cx="0" cy="0"/>
        </a:xfrm>
      </p:grpSpPr>
      <p:sp>
        <p:nvSpPr>
          <p:cNvPr id="491" name="Google Shape;491;p17"/>
          <p:cNvSpPr txBox="1">
            <a:spLocks noGrp="1"/>
          </p:cNvSpPr>
          <p:nvPr>
            <p:ph type="subTitle" idx="1"/>
          </p:nvPr>
        </p:nvSpPr>
        <p:spPr>
          <a:xfrm>
            <a:off x="1180233" y="4765755"/>
            <a:ext cx="27612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492" name="Google Shape;492;p17"/>
          <p:cNvSpPr txBox="1">
            <a:spLocks noGrp="1"/>
          </p:cNvSpPr>
          <p:nvPr>
            <p:ph type="subTitle" idx="2"/>
          </p:nvPr>
        </p:nvSpPr>
        <p:spPr>
          <a:xfrm>
            <a:off x="1180233" y="5299416"/>
            <a:ext cx="2761200" cy="789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3" name="Google Shape;493;p17"/>
          <p:cNvSpPr txBox="1">
            <a:spLocks noGrp="1"/>
          </p:cNvSpPr>
          <p:nvPr>
            <p:ph type="subTitle" idx="3"/>
          </p:nvPr>
        </p:nvSpPr>
        <p:spPr>
          <a:xfrm>
            <a:off x="4715391" y="4765755"/>
            <a:ext cx="27612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494" name="Google Shape;494;p17"/>
          <p:cNvSpPr txBox="1">
            <a:spLocks noGrp="1"/>
          </p:cNvSpPr>
          <p:nvPr>
            <p:ph type="subTitle" idx="4"/>
          </p:nvPr>
        </p:nvSpPr>
        <p:spPr>
          <a:xfrm>
            <a:off x="4715409" y="5299416"/>
            <a:ext cx="2761200" cy="789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5" name="Google Shape;495;p17"/>
          <p:cNvSpPr txBox="1">
            <a:spLocks noGrp="1"/>
          </p:cNvSpPr>
          <p:nvPr>
            <p:ph type="subTitle" idx="5"/>
          </p:nvPr>
        </p:nvSpPr>
        <p:spPr>
          <a:xfrm>
            <a:off x="8250567" y="4765755"/>
            <a:ext cx="2761200" cy="495300"/>
          </a:xfrm>
          <a:prstGeom prst="rect">
            <a:avLst/>
          </a:prstGeom>
          <a:noFill/>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496" name="Google Shape;496;p17"/>
          <p:cNvSpPr txBox="1">
            <a:spLocks noGrp="1"/>
          </p:cNvSpPr>
          <p:nvPr>
            <p:ph type="subTitle" idx="6"/>
          </p:nvPr>
        </p:nvSpPr>
        <p:spPr>
          <a:xfrm>
            <a:off x="8250567" y="5299416"/>
            <a:ext cx="2761200" cy="789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497" name="Google Shape;497;p17"/>
          <p:cNvSpPr txBox="1">
            <a:spLocks noGrp="1"/>
          </p:cNvSpPr>
          <p:nvPr>
            <p:ph type="title"/>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rtl="0">
              <a:spcBef>
                <a:spcPts val="0"/>
              </a:spcBef>
              <a:spcAft>
                <a:spcPts val="0"/>
              </a:spcAft>
              <a:buSzPts val="4000"/>
              <a:buFont typeface="Fredoka One"/>
              <a:buNone/>
              <a:defRPr/>
            </a:lvl1pPr>
            <a:lvl2pPr lvl="1" algn="ctr" rtl="0">
              <a:spcBef>
                <a:spcPts val="0"/>
              </a:spcBef>
              <a:spcAft>
                <a:spcPts val="0"/>
              </a:spcAft>
              <a:buSzPts val="4000"/>
              <a:buFont typeface="Fredoka One"/>
              <a:buNone/>
              <a:defRPr sz="4000">
                <a:latin typeface="Fredoka One"/>
                <a:ea typeface="Fredoka One"/>
                <a:cs typeface="Fredoka One"/>
                <a:sym typeface="Fredoka One"/>
              </a:defRPr>
            </a:lvl2pPr>
            <a:lvl3pPr lvl="2" algn="ctr" rtl="0">
              <a:spcBef>
                <a:spcPts val="0"/>
              </a:spcBef>
              <a:spcAft>
                <a:spcPts val="0"/>
              </a:spcAft>
              <a:buSzPts val="4000"/>
              <a:buFont typeface="Fredoka One"/>
              <a:buNone/>
              <a:defRPr sz="4000">
                <a:latin typeface="Fredoka One"/>
                <a:ea typeface="Fredoka One"/>
                <a:cs typeface="Fredoka One"/>
                <a:sym typeface="Fredoka One"/>
              </a:defRPr>
            </a:lvl3pPr>
            <a:lvl4pPr lvl="3" algn="ctr" rtl="0">
              <a:spcBef>
                <a:spcPts val="0"/>
              </a:spcBef>
              <a:spcAft>
                <a:spcPts val="0"/>
              </a:spcAft>
              <a:buSzPts val="4000"/>
              <a:buFont typeface="Fredoka One"/>
              <a:buNone/>
              <a:defRPr sz="4000">
                <a:latin typeface="Fredoka One"/>
                <a:ea typeface="Fredoka One"/>
                <a:cs typeface="Fredoka One"/>
                <a:sym typeface="Fredoka One"/>
              </a:defRPr>
            </a:lvl4pPr>
            <a:lvl5pPr lvl="4" algn="ctr" rtl="0">
              <a:spcBef>
                <a:spcPts val="0"/>
              </a:spcBef>
              <a:spcAft>
                <a:spcPts val="0"/>
              </a:spcAft>
              <a:buSzPts val="4000"/>
              <a:buFont typeface="Fredoka One"/>
              <a:buNone/>
              <a:defRPr sz="4000">
                <a:latin typeface="Fredoka One"/>
                <a:ea typeface="Fredoka One"/>
                <a:cs typeface="Fredoka One"/>
                <a:sym typeface="Fredoka One"/>
              </a:defRPr>
            </a:lvl5pPr>
            <a:lvl6pPr lvl="5" algn="ctr" rtl="0">
              <a:spcBef>
                <a:spcPts val="0"/>
              </a:spcBef>
              <a:spcAft>
                <a:spcPts val="0"/>
              </a:spcAft>
              <a:buSzPts val="4000"/>
              <a:buFont typeface="Fredoka One"/>
              <a:buNone/>
              <a:defRPr sz="4000">
                <a:latin typeface="Fredoka One"/>
                <a:ea typeface="Fredoka One"/>
                <a:cs typeface="Fredoka One"/>
                <a:sym typeface="Fredoka One"/>
              </a:defRPr>
            </a:lvl6pPr>
            <a:lvl7pPr lvl="6" algn="ctr" rtl="0">
              <a:spcBef>
                <a:spcPts val="0"/>
              </a:spcBef>
              <a:spcAft>
                <a:spcPts val="0"/>
              </a:spcAft>
              <a:buSzPts val="4000"/>
              <a:buFont typeface="Fredoka One"/>
              <a:buNone/>
              <a:defRPr sz="4000">
                <a:latin typeface="Fredoka One"/>
                <a:ea typeface="Fredoka One"/>
                <a:cs typeface="Fredoka One"/>
                <a:sym typeface="Fredoka One"/>
              </a:defRPr>
            </a:lvl7pPr>
            <a:lvl8pPr lvl="7" algn="ctr" rtl="0">
              <a:spcBef>
                <a:spcPts val="0"/>
              </a:spcBef>
              <a:spcAft>
                <a:spcPts val="0"/>
              </a:spcAft>
              <a:buSzPts val="4000"/>
              <a:buFont typeface="Fredoka One"/>
              <a:buNone/>
              <a:defRPr sz="4000">
                <a:latin typeface="Fredoka One"/>
                <a:ea typeface="Fredoka One"/>
                <a:cs typeface="Fredoka One"/>
                <a:sym typeface="Fredoka One"/>
              </a:defRPr>
            </a:lvl8pPr>
            <a:lvl9pPr lvl="8" algn="ctr" rtl="0">
              <a:spcBef>
                <a:spcPts val="0"/>
              </a:spcBef>
              <a:spcAft>
                <a:spcPts val="0"/>
              </a:spcAft>
              <a:buSzPts val="4000"/>
              <a:buFont typeface="Fredoka One"/>
              <a:buNone/>
              <a:defRPr sz="4000">
                <a:latin typeface="Fredoka One"/>
                <a:ea typeface="Fredoka One"/>
                <a:cs typeface="Fredoka One"/>
                <a:sym typeface="Fredoka One"/>
              </a:defRPr>
            </a:lvl9pPr>
          </a:lstStyle>
          <a:p>
            <a:endParaRPr/>
          </a:p>
        </p:txBody>
      </p:sp>
      <p:sp>
        <p:nvSpPr>
          <p:cNvPr id="498" name="Google Shape;498;p17"/>
          <p:cNvSpPr txBox="1">
            <a:spLocks noGrp="1"/>
          </p:cNvSpPr>
          <p:nvPr>
            <p:ph type="subTitle" idx="7"/>
          </p:nvPr>
        </p:nvSpPr>
        <p:spPr>
          <a:xfrm>
            <a:off x="1180233" y="2465855"/>
            <a:ext cx="27612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499" name="Google Shape;499;p17"/>
          <p:cNvSpPr txBox="1">
            <a:spLocks noGrp="1"/>
          </p:cNvSpPr>
          <p:nvPr>
            <p:ph type="subTitle" idx="8"/>
          </p:nvPr>
        </p:nvSpPr>
        <p:spPr>
          <a:xfrm>
            <a:off x="1180233" y="2999515"/>
            <a:ext cx="2761200" cy="789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0" name="Google Shape;500;p17"/>
          <p:cNvSpPr txBox="1">
            <a:spLocks noGrp="1"/>
          </p:cNvSpPr>
          <p:nvPr>
            <p:ph type="subTitle" idx="9"/>
          </p:nvPr>
        </p:nvSpPr>
        <p:spPr>
          <a:xfrm>
            <a:off x="4715391" y="2465855"/>
            <a:ext cx="27612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501" name="Google Shape;501;p17"/>
          <p:cNvSpPr txBox="1">
            <a:spLocks noGrp="1"/>
          </p:cNvSpPr>
          <p:nvPr>
            <p:ph type="subTitle" idx="13"/>
          </p:nvPr>
        </p:nvSpPr>
        <p:spPr>
          <a:xfrm>
            <a:off x="4715409" y="2999515"/>
            <a:ext cx="2761200" cy="789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2" name="Google Shape;502;p17"/>
          <p:cNvSpPr txBox="1">
            <a:spLocks noGrp="1"/>
          </p:cNvSpPr>
          <p:nvPr>
            <p:ph type="subTitle" idx="14"/>
          </p:nvPr>
        </p:nvSpPr>
        <p:spPr>
          <a:xfrm>
            <a:off x="8250567" y="2465855"/>
            <a:ext cx="27612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503" name="Google Shape;503;p17"/>
          <p:cNvSpPr txBox="1">
            <a:spLocks noGrp="1"/>
          </p:cNvSpPr>
          <p:nvPr>
            <p:ph type="subTitle" idx="15"/>
          </p:nvPr>
        </p:nvSpPr>
        <p:spPr>
          <a:xfrm>
            <a:off x="8250567" y="2999515"/>
            <a:ext cx="2761200" cy="789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04" name="Google Shape;504;p17"/>
          <p:cNvSpPr txBox="1">
            <a:spLocks noGrp="1"/>
          </p:cNvSpPr>
          <p:nvPr>
            <p:ph type="title" idx="16" hasCustomPrompt="1"/>
          </p:nvPr>
        </p:nvSpPr>
        <p:spPr>
          <a:xfrm>
            <a:off x="1970233" y="4003936"/>
            <a:ext cx="11811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505" name="Google Shape;505;p17"/>
          <p:cNvSpPr txBox="1">
            <a:spLocks noGrp="1"/>
          </p:cNvSpPr>
          <p:nvPr>
            <p:ph type="title" idx="17" hasCustomPrompt="1"/>
          </p:nvPr>
        </p:nvSpPr>
        <p:spPr>
          <a:xfrm>
            <a:off x="5505391" y="4003936"/>
            <a:ext cx="11811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506" name="Google Shape;506;p17"/>
          <p:cNvSpPr txBox="1">
            <a:spLocks noGrp="1"/>
          </p:cNvSpPr>
          <p:nvPr>
            <p:ph type="title" idx="18" hasCustomPrompt="1"/>
          </p:nvPr>
        </p:nvSpPr>
        <p:spPr>
          <a:xfrm>
            <a:off x="1970233" y="1704015"/>
            <a:ext cx="11811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507" name="Google Shape;507;p17"/>
          <p:cNvSpPr txBox="1">
            <a:spLocks noGrp="1"/>
          </p:cNvSpPr>
          <p:nvPr>
            <p:ph type="title" idx="19" hasCustomPrompt="1"/>
          </p:nvPr>
        </p:nvSpPr>
        <p:spPr>
          <a:xfrm>
            <a:off x="5505391" y="1704015"/>
            <a:ext cx="11811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508" name="Google Shape;508;p17"/>
          <p:cNvSpPr txBox="1">
            <a:spLocks noGrp="1"/>
          </p:cNvSpPr>
          <p:nvPr>
            <p:ph type="title" idx="20" hasCustomPrompt="1"/>
          </p:nvPr>
        </p:nvSpPr>
        <p:spPr>
          <a:xfrm>
            <a:off x="9040567" y="1704015"/>
            <a:ext cx="11811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509" name="Google Shape;509;p17"/>
          <p:cNvSpPr txBox="1">
            <a:spLocks noGrp="1"/>
          </p:cNvSpPr>
          <p:nvPr>
            <p:ph type="title" idx="21" hasCustomPrompt="1"/>
          </p:nvPr>
        </p:nvSpPr>
        <p:spPr>
          <a:xfrm>
            <a:off x="9040567" y="4003936"/>
            <a:ext cx="11811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grpSp>
        <p:nvGrpSpPr>
          <p:cNvPr id="510" name="Google Shape;510;p17"/>
          <p:cNvGrpSpPr/>
          <p:nvPr/>
        </p:nvGrpSpPr>
        <p:grpSpPr>
          <a:xfrm>
            <a:off x="9327087" y="2128870"/>
            <a:ext cx="4508578" cy="5688080"/>
            <a:chOff x="6995490" y="1733095"/>
            <a:chExt cx="3381518" cy="4266167"/>
          </a:xfrm>
        </p:grpSpPr>
        <p:sp>
          <p:nvSpPr>
            <p:cNvPr id="511" name="Google Shape;511;p17"/>
            <p:cNvSpPr/>
            <p:nvPr/>
          </p:nvSpPr>
          <p:spPr>
            <a:xfrm>
              <a:off x="6995490" y="3994682"/>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12" name="Google Shape;512;p17"/>
            <p:cNvGrpSpPr/>
            <p:nvPr/>
          </p:nvGrpSpPr>
          <p:grpSpPr>
            <a:xfrm flipH="1">
              <a:off x="8001112" y="1733095"/>
              <a:ext cx="2375896" cy="3296652"/>
              <a:chOff x="2132995" y="960308"/>
              <a:chExt cx="496177" cy="688438"/>
            </a:xfrm>
          </p:grpSpPr>
          <p:sp>
            <p:nvSpPr>
              <p:cNvPr id="513" name="Google Shape;513;p17"/>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4" name="Google Shape;514;p17"/>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5" name="Google Shape;515;p17"/>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6" name="Google Shape;516;p17"/>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7" name="Google Shape;517;p17"/>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18" name="Google Shape;518;p17"/>
            <p:cNvGrpSpPr/>
            <p:nvPr/>
          </p:nvGrpSpPr>
          <p:grpSpPr>
            <a:xfrm rot="5400000" flipH="1">
              <a:off x="8520149" y="2304293"/>
              <a:ext cx="457201" cy="78377"/>
              <a:chOff x="2974099" y="851893"/>
              <a:chExt cx="129011" cy="22560"/>
            </a:xfrm>
          </p:grpSpPr>
          <p:sp>
            <p:nvSpPr>
              <p:cNvPr id="519" name="Google Shape;519;p17"/>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0" name="Google Shape;520;p17"/>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1" name="Google Shape;521;p17"/>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2" name="Google Shape;522;p17"/>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3" name="Google Shape;523;p17"/>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524" name="Google Shape;524;p17"/>
          <p:cNvGrpSpPr/>
          <p:nvPr/>
        </p:nvGrpSpPr>
        <p:grpSpPr>
          <a:xfrm>
            <a:off x="-1643973" y="-959136"/>
            <a:ext cx="3336650" cy="3850458"/>
            <a:chOff x="-1115609" y="-430563"/>
            <a:chExt cx="2502550" cy="2887916"/>
          </a:xfrm>
        </p:grpSpPr>
        <p:sp>
          <p:nvSpPr>
            <p:cNvPr id="525" name="Google Shape;525;p17"/>
            <p:cNvSpPr/>
            <p:nvPr/>
          </p:nvSpPr>
          <p:spPr>
            <a:xfrm rot="5400000" flipH="1">
              <a:off x="-1140839" y="9230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26" name="Google Shape;526;p17"/>
            <p:cNvGrpSpPr/>
            <p:nvPr/>
          </p:nvGrpSpPr>
          <p:grpSpPr>
            <a:xfrm rot="-5400000">
              <a:off x="254513" y="2088489"/>
              <a:ext cx="493952" cy="243774"/>
              <a:chOff x="2505550" y="1111010"/>
              <a:chExt cx="119740" cy="59094"/>
            </a:xfrm>
          </p:grpSpPr>
          <p:sp>
            <p:nvSpPr>
              <p:cNvPr id="527" name="Google Shape;527;p17"/>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8" name="Google Shape;528;p17"/>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29" name="Google Shape;529;p17"/>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0" name="Google Shape;530;p17"/>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1" name="Google Shape;531;p17"/>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2" name="Google Shape;532;p17"/>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3" name="Google Shape;533;p17"/>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4" name="Google Shape;534;p17"/>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35" name="Google Shape;535;p17"/>
            <p:cNvGrpSpPr/>
            <p:nvPr/>
          </p:nvGrpSpPr>
          <p:grpSpPr>
            <a:xfrm rot="5400000">
              <a:off x="-1051673" y="-188992"/>
              <a:ext cx="2374678" cy="2502550"/>
              <a:chOff x="2011428" y="602777"/>
              <a:chExt cx="774292" cy="815987"/>
            </a:xfrm>
          </p:grpSpPr>
          <p:sp>
            <p:nvSpPr>
              <p:cNvPr id="536" name="Google Shape;536;p17"/>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7" name="Google Shape;537;p17"/>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8" name="Google Shape;538;p17"/>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9" name="Google Shape;539;p17"/>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0" name="Google Shape;540;p17"/>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1" name="Google Shape;541;p17"/>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5_1_1_1_1">
    <p:spTree>
      <p:nvGrpSpPr>
        <p:cNvPr id="1" name="Shape 542"/>
        <p:cNvGrpSpPr/>
        <p:nvPr/>
      </p:nvGrpSpPr>
      <p:grpSpPr>
        <a:xfrm>
          <a:off x="0" y="0"/>
          <a:ext cx="0" cy="0"/>
          <a:chOff x="0" y="0"/>
          <a:chExt cx="0" cy="0"/>
        </a:xfrm>
      </p:grpSpPr>
      <p:grpSp>
        <p:nvGrpSpPr>
          <p:cNvPr id="543" name="Google Shape;543;p18"/>
          <p:cNvGrpSpPr/>
          <p:nvPr/>
        </p:nvGrpSpPr>
        <p:grpSpPr>
          <a:xfrm>
            <a:off x="-2073401" y="2115707"/>
            <a:ext cx="4508578" cy="5688080"/>
            <a:chOff x="-1555090" y="1586820"/>
            <a:chExt cx="3381518" cy="4266167"/>
          </a:xfrm>
        </p:grpSpPr>
        <p:sp>
          <p:nvSpPr>
            <p:cNvPr id="544" name="Google Shape;544;p18"/>
            <p:cNvSpPr/>
            <p:nvPr/>
          </p:nvSpPr>
          <p:spPr>
            <a:xfrm flipH="1">
              <a:off x="-1205398" y="3848407"/>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45" name="Google Shape;545;p18"/>
            <p:cNvGrpSpPr/>
            <p:nvPr/>
          </p:nvGrpSpPr>
          <p:grpSpPr>
            <a:xfrm>
              <a:off x="-1555090" y="1586820"/>
              <a:ext cx="2375896" cy="3296652"/>
              <a:chOff x="2132995" y="960308"/>
              <a:chExt cx="496177" cy="688438"/>
            </a:xfrm>
          </p:grpSpPr>
          <p:sp>
            <p:nvSpPr>
              <p:cNvPr id="546" name="Google Shape;546;p1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7" name="Google Shape;547;p1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8" name="Google Shape;548;p1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9" name="Google Shape;549;p1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0" name="Google Shape;550;p1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51" name="Google Shape;551;p18"/>
            <p:cNvGrpSpPr/>
            <p:nvPr/>
          </p:nvGrpSpPr>
          <p:grpSpPr>
            <a:xfrm rot="-5400000">
              <a:off x="247893" y="3858068"/>
              <a:ext cx="457201" cy="78377"/>
              <a:chOff x="2974099" y="851893"/>
              <a:chExt cx="129011" cy="22560"/>
            </a:xfrm>
          </p:grpSpPr>
          <p:sp>
            <p:nvSpPr>
              <p:cNvPr id="552" name="Google Shape;552;p18"/>
              <p:cNvSpPr/>
              <p:nvPr/>
            </p:nvSpPr>
            <p:spPr>
              <a:xfrm>
                <a:off x="3071233" y="851893"/>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3" name="Google Shape;553;p18"/>
              <p:cNvSpPr/>
              <p:nvPr/>
            </p:nvSpPr>
            <p:spPr>
              <a:xfrm>
                <a:off x="3046756" y="851893"/>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4" name="Google Shape;554;p18"/>
              <p:cNvSpPr/>
              <p:nvPr/>
            </p:nvSpPr>
            <p:spPr>
              <a:xfrm>
                <a:off x="3022643" y="851893"/>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5" name="Google Shape;555;p18"/>
              <p:cNvSpPr/>
              <p:nvPr/>
            </p:nvSpPr>
            <p:spPr>
              <a:xfrm>
                <a:off x="2998576" y="851893"/>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6" name="Google Shape;556;p18"/>
              <p:cNvSpPr/>
              <p:nvPr/>
            </p:nvSpPr>
            <p:spPr>
              <a:xfrm>
                <a:off x="2974099" y="851893"/>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557" name="Google Shape;557;p18"/>
          <p:cNvGrpSpPr/>
          <p:nvPr/>
        </p:nvGrpSpPr>
        <p:grpSpPr>
          <a:xfrm>
            <a:off x="10598140" y="3039255"/>
            <a:ext cx="4002938" cy="4101458"/>
            <a:chOff x="7796400" y="2279498"/>
            <a:chExt cx="3002278" cy="3076170"/>
          </a:xfrm>
        </p:grpSpPr>
        <p:sp>
          <p:nvSpPr>
            <p:cNvPr id="558" name="Google Shape;558;p18"/>
            <p:cNvSpPr/>
            <p:nvPr/>
          </p:nvSpPr>
          <p:spPr>
            <a:xfrm>
              <a:off x="7796400" y="384840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59" name="Google Shape;559;p18"/>
            <p:cNvGrpSpPr/>
            <p:nvPr/>
          </p:nvGrpSpPr>
          <p:grpSpPr>
            <a:xfrm rot="5400000">
              <a:off x="8294983" y="3132996"/>
              <a:ext cx="493952" cy="243774"/>
              <a:chOff x="2505550" y="1111010"/>
              <a:chExt cx="119740" cy="59094"/>
            </a:xfrm>
          </p:grpSpPr>
          <p:sp>
            <p:nvSpPr>
              <p:cNvPr id="560" name="Google Shape;560;p18"/>
              <p:cNvSpPr/>
              <p:nvPr/>
            </p:nvSpPr>
            <p:spPr>
              <a:xfrm>
                <a:off x="2556469" y="1152202"/>
                <a:ext cx="17902" cy="17902"/>
              </a:xfrm>
              <a:custGeom>
                <a:avLst/>
                <a:gdLst/>
                <a:ahLst/>
                <a:cxnLst/>
                <a:rect l="l" t="t" r="r" b="b"/>
                <a:pathLst>
                  <a:path w="392" h="392" extrusionOk="0">
                    <a:moveTo>
                      <a:pt x="341" y="0"/>
                    </a:moveTo>
                    <a:lnTo>
                      <a:pt x="0" y="341"/>
                    </a:lnTo>
                    <a:lnTo>
                      <a:pt x="51" y="392"/>
                    </a:lnTo>
                    <a:lnTo>
                      <a:pt x="392" y="51"/>
                    </a:lnTo>
                    <a:lnTo>
                      <a:pt x="34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1" name="Google Shape;561;p18"/>
              <p:cNvSpPr/>
              <p:nvPr/>
            </p:nvSpPr>
            <p:spPr>
              <a:xfrm>
                <a:off x="2556469" y="1152202"/>
                <a:ext cx="17902" cy="17902"/>
              </a:xfrm>
              <a:custGeom>
                <a:avLst/>
                <a:gdLst/>
                <a:ahLst/>
                <a:cxnLst/>
                <a:rect l="l" t="t" r="r" b="b"/>
                <a:pathLst>
                  <a:path w="392" h="392" extrusionOk="0">
                    <a:moveTo>
                      <a:pt x="51" y="0"/>
                    </a:moveTo>
                    <a:lnTo>
                      <a:pt x="0" y="51"/>
                    </a:lnTo>
                    <a:lnTo>
                      <a:pt x="341" y="392"/>
                    </a:lnTo>
                    <a:lnTo>
                      <a:pt x="392" y="341"/>
                    </a:lnTo>
                    <a:lnTo>
                      <a:pt x="5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2" name="Google Shape;562;p18"/>
              <p:cNvSpPr/>
              <p:nvPr/>
            </p:nvSpPr>
            <p:spPr>
              <a:xfrm>
                <a:off x="2606978" y="1152202"/>
                <a:ext cx="17902" cy="17902"/>
              </a:xfrm>
              <a:custGeom>
                <a:avLst/>
                <a:gdLst/>
                <a:ahLst/>
                <a:cxnLst/>
                <a:rect l="l" t="t" r="r" b="b"/>
                <a:pathLst>
                  <a:path w="392" h="392" extrusionOk="0">
                    <a:moveTo>
                      <a:pt x="341" y="0"/>
                    </a:moveTo>
                    <a:lnTo>
                      <a:pt x="0" y="341"/>
                    </a:lnTo>
                    <a:lnTo>
                      <a:pt x="60" y="392"/>
                    </a:lnTo>
                    <a:lnTo>
                      <a:pt x="392" y="51"/>
                    </a:lnTo>
                    <a:lnTo>
                      <a:pt x="34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3" name="Google Shape;563;p18"/>
              <p:cNvSpPr/>
              <p:nvPr/>
            </p:nvSpPr>
            <p:spPr>
              <a:xfrm>
                <a:off x="2606978" y="1152202"/>
                <a:ext cx="18313" cy="17902"/>
              </a:xfrm>
              <a:custGeom>
                <a:avLst/>
                <a:gdLst/>
                <a:ahLst/>
                <a:cxnLst/>
                <a:rect l="l" t="t" r="r" b="b"/>
                <a:pathLst>
                  <a:path w="401" h="392" extrusionOk="0">
                    <a:moveTo>
                      <a:pt x="60" y="0"/>
                    </a:moveTo>
                    <a:lnTo>
                      <a:pt x="0" y="51"/>
                    </a:lnTo>
                    <a:lnTo>
                      <a:pt x="341" y="392"/>
                    </a:lnTo>
                    <a:lnTo>
                      <a:pt x="400" y="341"/>
                    </a:lnTo>
                    <a:lnTo>
                      <a:pt x="60"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4" name="Google Shape;564;p18"/>
              <p:cNvSpPr/>
              <p:nvPr/>
            </p:nvSpPr>
            <p:spPr>
              <a:xfrm>
                <a:off x="2505550"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5" name="Google Shape;565;p18"/>
              <p:cNvSpPr/>
              <p:nvPr/>
            </p:nvSpPr>
            <p:spPr>
              <a:xfrm>
                <a:off x="2505550"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6" name="Google Shape;566;p18"/>
              <p:cNvSpPr/>
              <p:nvPr/>
            </p:nvSpPr>
            <p:spPr>
              <a:xfrm>
                <a:off x="2556058" y="1111010"/>
                <a:ext cx="17947" cy="17902"/>
              </a:xfrm>
              <a:custGeom>
                <a:avLst/>
                <a:gdLst/>
                <a:ahLst/>
                <a:cxnLst/>
                <a:rect l="l" t="t" r="r" b="b"/>
                <a:pathLst>
                  <a:path w="393" h="392" extrusionOk="0">
                    <a:moveTo>
                      <a:pt x="341" y="1"/>
                    </a:moveTo>
                    <a:lnTo>
                      <a:pt x="1" y="341"/>
                    </a:lnTo>
                    <a:lnTo>
                      <a:pt x="52" y="392"/>
                    </a:lnTo>
                    <a:lnTo>
                      <a:pt x="392" y="52"/>
                    </a:lnTo>
                    <a:lnTo>
                      <a:pt x="34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7" name="Google Shape;567;p18"/>
              <p:cNvSpPr/>
              <p:nvPr/>
            </p:nvSpPr>
            <p:spPr>
              <a:xfrm>
                <a:off x="2556058" y="1111010"/>
                <a:ext cx="17947" cy="17902"/>
              </a:xfrm>
              <a:custGeom>
                <a:avLst/>
                <a:gdLst/>
                <a:ahLst/>
                <a:cxnLst/>
                <a:rect l="l" t="t" r="r" b="b"/>
                <a:pathLst>
                  <a:path w="393" h="392" extrusionOk="0">
                    <a:moveTo>
                      <a:pt x="52" y="1"/>
                    </a:moveTo>
                    <a:lnTo>
                      <a:pt x="1" y="52"/>
                    </a:lnTo>
                    <a:lnTo>
                      <a:pt x="341" y="392"/>
                    </a:lnTo>
                    <a:lnTo>
                      <a:pt x="392" y="341"/>
                    </a:lnTo>
                    <a:lnTo>
                      <a:pt x="5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68" name="Google Shape;568;p18"/>
            <p:cNvGrpSpPr/>
            <p:nvPr/>
          </p:nvGrpSpPr>
          <p:grpSpPr>
            <a:xfrm flipH="1">
              <a:off x="8424001" y="2524469"/>
              <a:ext cx="2374678" cy="2502550"/>
              <a:chOff x="2011428" y="602777"/>
              <a:chExt cx="774292" cy="815987"/>
            </a:xfrm>
          </p:grpSpPr>
          <p:sp>
            <p:nvSpPr>
              <p:cNvPr id="569" name="Google Shape;569;p1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0" name="Google Shape;570;p1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1" name="Google Shape;571;p1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2" name="Google Shape;572;p1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3" name="Google Shape;573;p1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4" name="Google Shape;574;p1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75" name="Google Shape;575;p18"/>
            <p:cNvGrpSpPr/>
            <p:nvPr/>
          </p:nvGrpSpPr>
          <p:grpSpPr>
            <a:xfrm>
              <a:off x="8271603" y="2279498"/>
              <a:ext cx="1807417" cy="584521"/>
              <a:chOff x="7881778" y="696098"/>
              <a:chExt cx="1807417" cy="584521"/>
            </a:xfrm>
          </p:grpSpPr>
          <p:sp>
            <p:nvSpPr>
              <p:cNvPr id="576" name="Google Shape;576;p18"/>
              <p:cNvSpPr/>
              <p:nvPr/>
            </p:nvSpPr>
            <p:spPr>
              <a:xfrm>
                <a:off x="7950928" y="767548"/>
                <a:ext cx="1738267" cy="513071"/>
              </a:xfrm>
              <a:custGeom>
                <a:avLst/>
                <a:gdLst/>
                <a:ahLst/>
                <a:cxnLst/>
                <a:rect l="l" t="t" r="r" b="b"/>
                <a:pathLst>
                  <a:path w="9341" h="2757" extrusionOk="0">
                    <a:moveTo>
                      <a:pt x="85" y="0"/>
                    </a:moveTo>
                    <a:lnTo>
                      <a:pt x="0" y="85"/>
                    </a:lnTo>
                    <a:lnTo>
                      <a:pt x="1030" y="1115"/>
                    </a:lnTo>
                    <a:lnTo>
                      <a:pt x="7614" y="1115"/>
                    </a:lnTo>
                    <a:lnTo>
                      <a:pt x="9256" y="2757"/>
                    </a:lnTo>
                    <a:lnTo>
                      <a:pt x="9341" y="2671"/>
                    </a:lnTo>
                    <a:lnTo>
                      <a:pt x="7665" y="996"/>
                    </a:lnTo>
                    <a:lnTo>
                      <a:pt x="1081" y="996"/>
                    </a:lnTo>
                    <a:lnTo>
                      <a:pt x="8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7" name="Google Shape;577;p18"/>
              <p:cNvSpPr/>
              <p:nvPr/>
            </p:nvSpPr>
            <p:spPr>
              <a:xfrm flipH="1">
                <a:off x="7881778" y="696098"/>
                <a:ext cx="114567" cy="98180"/>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578" name="Google Shape;578;p18"/>
          <p:cNvSpPr txBox="1">
            <a:spLocks noGrp="1"/>
          </p:cNvSpPr>
          <p:nvPr>
            <p:ph type="title" hasCustomPrompt="1"/>
          </p:nvPr>
        </p:nvSpPr>
        <p:spPr>
          <a:xfrm>
            <a:off x="1034466" y="1912560"/>
            <a:ext cx="3058800" cy="703200"/>
          </a:xfrm>
          <a:prstGeom prst="rect">
            <a:avLst/>
          </a:prstGeom>
        </p:spPr>
        <p:txBody>
          <a:bodyPr spcFirstLastPara="1" wrap="square" lIns="121900" tIns="121900" rIns="121900" bIns="121900" anchor="ctr" anchorCtr="0">
            <a:noAutofit/>
          </a:bodyPr>
          <a:lstStyle>
            <a:lvl1pPr lvl="0" algn="ctr" rtl="0">
              <a:spcBef>
                <a:spcPts val="0"/>
              </a:spcBef>
              <a:spcAft>
                <a:spcPts val="0"/>
              </a:spcAft>
              <a:buClr>
                <a:schemeClr val="accent5"/>
              </a:buClr>
              <a:buSzPts val="4000"/>
              <a:buNone/>
              <a:defRPr/>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r>
              <a:t>xx%</a:t>
            </a:r>
          </a:p>
        </p:txBody>
      </p:sp>
      <p:sp>
        <p:nvSpPr>
          <p:cNvPr id="579" name="Google Shape;579;p18"/>
          <p:cNvSpPr txBox="1">
            <a:spLocks noGrp="1"/>
          </p:cNvSpPr>
          <p:nvPr>
            <p:ph type="title" idx="2" hasCustomPrompt="1"/>
          </p:nvPr>
        </p:nvSpPr>
        <p:spPr>
          <a:xfrm>
            <a:off x="8098734" y="1912560"/>
            <a:ext cx="3058800" cy="703200"/>
          </a:xfrm>
          <a:prstGeom prst="rect">
            <a:avLst/>
          </a:prstGeom>
        </p:spPr>
        <p:txBody>
          <a:bodyPr spcFirstLastPara="1" wrap="square" lIns="121900" tIns="121900" rIns="121900" bIns="121900" anchor="ctr" anchorCtr="0">
            <a:noAutofit/>
          </a:bodyPr>
          <a:lstStyle>
            <a:lvl1pPr lvl="0" algn="ctr" rtl="0">
              <a:spcBef>
                <a:spcPts val="0"/>
              </a:spcBef>
              <a:spcAft>
                <a:spcPts val="0"/>
              </a:spcAft>
              <a:buClr>
                <a:schemeClr val="accent4"/>
              </a:buClr>
              <a:buSzPts val="4000"/>
              <a:buNone/>
              <a:defRPr/>
            </a:lvl1pPr>
            <a:lvl2pPr lvl="1" rtl="0">
              <a:spcBef>
                <a:spcPts val="0"/>
              </a:spcBef>
              <a:spcAft>
                <a:spcPts val="0"/>
              </a:spcAft>
              <a:buClr>
                <a:schemeClr val="accent4"/>
              </a:buClr>
              <a:buSzPts val="4300"/>
              <a:buNone/>
              <a:defRPr sz="4300">
                <a:solidFill>
                  <a:schemeClr val="accent4"/>
                </a:solidFill>
              </a:defRPr>
            </a:lvl2pPr>
            <a:lvl3pPr lvl="2" rtl="0">
              <a:spcBef>
                <a:spcPts val="0"/>
              </a:spcBef>
              <a:spcAft>
                <a:spcPts val="0"/>
              </a:spcAft>
              <a:buClr>
                <a:schemeClr val="accent4"/>
              </a:buClr>
              <a:buSzPts val="4300"/>
              <a:buNone/>
              <a:defRPr sz="4300">
                <a:solidFill>
                  <a:schemeClr val="accent4"/>
                </a:solidFill>
              </a:defRPr>
            </a:lvl3pPr>
            <a:lvl4pPr lvl="3" rtl="0">
              <a:spcBef>
                <a:spcPts val="0"/>
              </a:spcBef>
              <a:spcAft>
                <a:spcPts val="0"/>
              </a:spcAft>
              <a:buClr>
                <a:schemeClr val="accent4"/>
              </a:buClr>
              <a:buSzPts val="4300"/>
              <a:buNone/>
              <a:defRPr sz="4300">
                <a:solidFill>
                  <a:schemeClr val="accent4"/>
                </a:solidFill>
              </a:defRPr>
            </a:lvl4pPr>
            <a:lvl5pPr lvl="4" rtl="0">
              <a:spcBef>
                <a:spcPts val="0"/>
              </a:spcBef>
              <a:spcAft>
                <a:spcPts val="0"/>
              </a:spcAft>
              <a:buClr>
                <a:schemeClr val="accent4"/>
              </a:buClr>
              <a:buSzPts val="4300"/>
              <a:buNone/>
              <a:defRPr sz="4300">
                <a:solidFill>
                  <a:schemeClr val="accent4"/>
                </a:solidFill>
              </a:defRPr>
            </a:lvl5pPr>
            <a:lvl6pPr lvl="5" rtl="0">
              <a:spcBef>
                <a:spcPts val="0"/>
              </a:spcBef>
              <a:spcAft>
                <a:spcPts val="0"/>
              </a:spcAft>
              <a:buClr>
                <a:schemeClr val="accent4"/>
              </a:buClr>
              <a:buSzPts val="4300"/>
              <a:buNone/>
              <a:defRPr sz="4300">
                <a:solidFill>
                  <a:schemeClr val="accent4"/>
                </a:solidFill>
              </a:defRPr>
            </a:lvl6pPr>
            <a:lvl7pPr lvl="6" rtl="0">
              <a:spcBef>
                <a:spcPts val="0"/>
              </a:spcBef>
              <a:spcAft>
                <a:spcPts val="0"/>
              </a:spcAft>
              <a:buClr>
                <a:schemeClr val="accent4"/>
              </a:buClr>
              <a:buSzPts val="4300"/>
              <a:buNone/>
              <a:defRPr sz="4300">
                <a:solidFill>
                  <a:schemeClr val="accent4"/>
                </a:solidFill>
              </a:defRPr>
            </a:lvl7pPr>
            <a:lvl8pPr lvl="7" rtl="0">
              <a:spcBef>
                <a:spcPts val="0"/>
              </a:spcBef>
              <a:spcAft>
                <a:spcPts val="0"/>
              </a:spcAft>
              <a:buClr>
                <a:schemeClr val="accent4"/>
              </a:buClr>
              <a:buSzPts val="4300"/>
              <a:buNone/>
              <a:defRPr sz="4300">
                <a:solidFill>
                  <a:schemeClr val="accent4"/>
                </a:solidFill>
              </a:defRPr>
            </a:lvl8pPr>
            <a:lvl9pPr lvl="8" rtl="0">
              <a:spcBef>
                <a:spcPts val="0"/>
              </a:spcBef>
              <a:spcAft>
                <a:spcPts val="0"/>
              </a:spcAft>
              <a:buClr>
                <a:schemeClr val="accent4"/>
              </a:buClr>
              <a:buSzPts val="4300"/>
              <a:buNone/>
              <a:defRPr sz="4300">
                <a:solidFill>
                  <a:schemeClr val="accent4"/>
                </a:solidFill>
              </a:defRPr>
            </a:lvl9pPr>
          </a:lstStyle>
          <a:p>
            <a:r>
              <a:t>xx%</a:t>
            </a:r>
          </a:p>
        </p:txBody>
      </p:sp>
      <p:sp>
        <p:nvSpPr>
          <p:cNvPr id="580" name="Google Shape;580;p18"/>
          <p:cNvSpPr txBox="1">
            <a:spLocks noGrp="1"/>
          </p:cNvSpPr>
          <p:nvPr>
            <p:ph type="title" idx="3"/>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rtl="0">
              <a:spcBef>
                <a:spcPts val="0"/>
              </a:spcBef>
              <a:spcAft>
                <a:spcPts val="0"/>
              </a:spcAft>
              <a:buClr>
                <a:schemeClr val="dk2"/>
              </a:buClr>
              <a:buSzPts val="4000"/>
              <a:buFont typeface="Fredoka One"/>
              <a:buNone/>
              <a:defRPr/>
            </a:lvl1pPr>
            <a:lvl2pPr lvl="1"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a:endParaRPr/>
          </a:p>
        </p:txBody>
      </p:sp>
      <p:sp>
        <p:nvSpPr>
          <p:cNvPr id="581" name="Google Shape;581;p18"/>
          <p:cNvSpPr txBox="1">
            <a:spLocks noGrp="1"/>
          </p:cNvSpPr>
          <p:nvPr>
            <p:ph type="subTitle" idx="1"/>
          </p:nvPr>
        </p:nvSpPr>
        <p:spPr>
          <a:xfrm flipH="1">
            <a:off x="1034466" y="4568363"/>
            <a:ext cx="30588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582" name="Google Shape;582;p18"/>
          <p:cNvSpPr txBox="1">
            <a:spLocks noGrp="1"/>
          </p:cNvSpPr>
          <p:nvPr>
            <p:ph type="subTitle" idx="4"/>
          </p:nvPr>
        </p:nvSpPr>
        <p:spPr>
          <a:xfrm flipH="1">
            <a:off x="1034466" y="5011706"/>
            <a:ext cx="3058800" cy="9324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583" name="Google Shape;583;p18"/>
          <p:cNvSpPr txBox="1">
            <a:spLocks noGrp="1"/>
          </p:cNvSpPr>
          <p:nvPr>
            <p:ph type="subTitle" idx="5"/>
          </p:nvPr>
        </p:nvSpPr>
        <p:spPr>
          <a:xfrm flipH="1">
            <a:off x="8098734" y="4568363"/>
            <a:ext cx="30588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584" name="Google Shape;584;p18"/>
          <p:cNvSpPr txBox="1">
            <a:spLocks noGrp="1"/>
          </p:cNvSpPr>
          <p:nvPr>
            <p:ph type="subTitle" idx="6"/>
          </p:nvPr>
        </p:nvSpPr>
        <p:spPr>
          <a:xfrm flipH="1">
            <a:off x="8098734" y="5011706"/>
            <a:ext cx="3058800" cy="9324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585" name="Google Shape;585;p18"/>
          <p:cNvSpPr txBox="1">
            <a:spLocks noGrp="1"/>
          </p:cNvSpPr>
          <p:nvPr>
            <p:ph type="title" idx="7" hasCustomPrompt="1"/>
          </p:nvPr>
        </p:nvSpPr>
        <p:spPr>
          <a:xfrm>
            <a:off x="4566633" y="1912560"/>
            <a:ext cx="3058800" cy="703200"/>
          </a:xfrm>
          <a:prstGeom prst="rect">
            <a:avLst/>
          </a:prstGeom>
        </p:spPr>
        <p:txBody>
          <a:bodyPr spcFirstLastPara="1" wrap="square" lIns="121900" tIns="121900" rIns="121900" bIns="121900" anchor="ctr" anchorCtr="0">
            <a:noAutofit/>
          </a:bodyPr>
          <a:lstStyle>
            <a:lvl1pPr lvl="0" algn="ctr" rtl="0">
              <a:spcBef>
                <a:spcPts val="0"/>
              </a:spcBef>
              <a:spcAft>
                <a:spcPts val="0"/>
              </a:spcAft>
              <a:buClr>
                <a:schemeClr val="accent5"/>
              </a:buClr>
              <a:buSzPts val="4000"/>
              <a:buNone/>
              <a:defRPr/>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r>
              <a:t>xx%</a:t>
            </a:r>
          </a:p>
        </p:txBody>
      </p:sp>
      <p:sp>
        <p:nvSpPr>
          <p:cNvPr id="586" name="Google Shape;586;p18"/>
          <p:cNvSpPr txBox="1">
            <a:spLocks noGrp="1"/>
          </p:cNvSpPr>
          <p:nvPr>
            <p:ph type="subTitle" idx="8"/>
          </p:nvPr>
        </p:nvSpPr>
        <p:spPr>
          <a:xfrm flipH="1">
            <a:off x="4566633" y="4568363"/>
            <a:ext cx="30588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algn="ctr"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algn="ctr"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algn="ctr"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algn="ctr"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algn="ctr"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algn="ctr"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algn="ctr"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algn="ctr"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587" name="Google Shape;587;p18"/>
          <p:cNvSpPr txBox="1">
            <a:spLocks noGrp="1"/>
          </p:cNvSpPr>
          <p:nvPr>
            <p:ph type="subTitle" idx="9"/>
          </p:nvPr>
        </p:nvSpPr>
        <p:spPr>
          <a:xfrm flipH="1">
            <a:off x="4566633" y="5011706"/>
            <a:ext cx="3058800" cy="9324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_17_1_1">
    <p:spTree>
      <p:nvGrpSpPr>
        <p:cNvPr id="1" name="Shape 588"/>
        <p:cNvGrpSpPr/>
        <p:nvPr/>
      </p:nvGrpSpPr>
      <p:grpSpPr>
        <a:xfrm>
          <a:off x="0" y="0"/>
          <a:ext cx="0" cy="0"/>
          <a:chOff x="0" y="0"/>
          <a:chExt cx="0" cy="0"/>
        </a:xfrm>
      </p:grpSpPr>
      <p:grpSp>
        <p:nvGrpSpPr>
          <p:cNvPr id="589" name="Google Shape;589;p19"/>
          <p:cNvGrpSpPr/>
          <p:nvPr/>
        </p:nvGrpSpPr>
        <p:grpSpPr>
          <a:xfrm>
            <a:off x="7472719" y="718103"/>
            <a:ext cx="8429274" cy="9673153"/>
            <a:chOff x="5604680" y="557027"/>
            <a:chExt cx="6322114" cy="7255046"/>
          </a:xfrm>
        </p:grpSpPr>
        <p:sp>
          <p:nvSpPr>
            <p:cNvPr id="590" name="Google Shape;590;p19"/>
            <p:cNvSpPr/>
            <p:nvPr/>
          </p:nvSpPr>
          <p:spPr>
            <a:xfrm flipH="1">
              <a:off x="5604680" y="5570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91" name="Google Shape;591;p19"/>
            <p:cNvGrpSpPr/>
            <p:nvPr/>
          </p:nvGrpSpPr>
          <p:grpSpPr>
            <a:xfrm flipH="1">
              <a:off x="8026530" y="1401565"/>
              <a:ext cx="2381713" cy="3328977"/>
              <a:chOff x="7655072" y="-407632"/>
              <a:chExt cx="2008529" cy="2807368"/>
            </a:xfrm>
          </p:grpSpPr>
          <p:sp>
            <p:nvSpPr>
              <p:cNvPr id="592" name="Google Shape;592;p19"/>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3" name="Google Shape;593;p19"/>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4" name="Google Shape;594;p19"/>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5" name="Google Shape;595;p19"/>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6" name="Google Shape;596;p19"/>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597" name="Google Shape;597;p19"/>
            <p:cNvGrpSpPr/>
            <p:nvPr/>
          </p:nvGrpSpPr>
          <p:grpSpPr>
            <a:xfrm flipH="1">
              <a:off x="8235374" y="641977"/>
              <a:ext cx="1029648" cy="1806572"/>
              <a:chOff x="455034" y="-121633"/>
              <a:chExt cx="629947" cy="1105275"/>
            </a:xfrm>
          </p:grpSpPr>
          <p:sp>
            <p:nvSpPr>
              <p:cNvPr id="598" name="Google Shape;598;p19"/>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9" name="Google Shape;599;p19"/>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00" name="Google Shape;600;p19"/>
            <p:cNvGrpSpPr/>
            <p:nvPr/>
          </p:nvGrpSpPr>
          <p:grpSpPr>
            <a:xfrm flipH="1">
              <a:off x="6862715" y="4692498"/>
              <a:ext cx="471865" cy="38050"/>
              <a:chOff x="6298452" y="2390050"/>
              <a:chExt cx="140725" cy="11350"/>
            </a:xfrm>
          </p:grpSpPr>
          <p:sp>
            <p:nvSpPr>
              <p:cNvPr id="601" name="Google Shape;601;p19"/>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2" name="Google Shape;602;p19"/>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3" name="Google Shape;603;p19"/>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604" name="Google Shape;604;p19"/>
          <p:cNvGrpSpPr/>
          <p:nvPr/>
        </p:nvGrpSpPr>
        <p:grpSpPr>
          <a:xfrm>
            <a:off x="-3251485" y="2360003"/>
            <a:ext cx="8429257" cy="7569230"/>
            <a:chOff x="-2438675" y="1770046"/>
            <a:chExt cx="6322101" cy="5677064"/>
          </a:xfrm>
        </p:grpSpPr>
        <p:sp>
          <p:nvSpPr>
            <p:cNvPr id="605" name="Google Shape;605;p19"/>
            <p:cNvSpPr/>
            <p:nvPr/>
          </p:nvSpPr>
          <p:spPr>
            <a:xfrm>
              <a:off x="-2438675" y="1770046"/>
              <a:ext cx="6322101" cy="5677064"/>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06" name="Google Shape;606;p19"/>
            <p:cNvGrpSpPr/>
            <p:nvPr/>
          </p:nvGrpSpPr>
          <p:grpSpPr>
            <a:xfrm rot="-5400000" flipH="1">
              <a:off x="358472" y="2658178"/>
              <a:ext cx="618213" cy="306426"/>
              <a:chOff x="5989375" y="1843575"/>
              <a:chExt cx="136525" cy="67675"/>
            </a:xfrm>
          </p:grpSpPr>
          <p:sp>
            <p:nvSpPr>
              <p:cNvPr id="607" name="Google Shape;607;p19"/>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8" name="Google Shape;608;p19"/>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9" name="Google Shape;609;p19"/>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0" name="Google Shape;610;p19"/>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1" name="Google Shape;611;p19"/>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2" name="Google Shape;612;p19"/>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3" name="Google Shape;613;p19"/>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4" name="Google Shape;614;p19"/>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15" name="Google Shape;615;p19"/>
            <p:cNvGrpSpPr/>
            <p:nvPr/>
          </p:nvGrpSpPr>
          <p:grpSpPr>
            <a:xfrm flipH="1">
              <a:off x="-408088" y="3405850"/>
              <a:ext cx="1228886" cy="2188720"/>
              <a:chOff x="8389396" y="1055350"/>
              <a:chExt cx="1228886" cy="2188720"/>
            </a:xfrm>
          </p:grpSpPr>
          <p:sp>
            <p:nvSpPr>
              <p:cNvPr id="616" name="Google Shape;616;p19"/>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7" name="Google Shape;617;p19"/>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618" name="Google Shape;618;p19"/>
          <p:cNvSpPr txBox="1">
            <a:spLocks noGrp="1"/>
          </p:cNvSpPr>
          <p:nvPr>
            <p:ph type="body" idx="1"/>
          </p:nvPr>
        </p:nvSpPr>
        <p:spPr>
          <a:xfrm>
            <a:off x="1827600" y="1868767"/>
            <a:ext cx="8536800" cy="3576900"/>
          </a:xfrm>
          <a:prstGeom prst="rect">
            <a:avLst/>
          </a:prstGeom>
        </p:spPr>
        <p:txBody>
          <a:bodyPr spcFirstLastPara="1" wrap="square" lIns="121900" tIns="121900" rIns="121900" bIns="121900" anchor="ctr" anchorCtr="0">
            <a:noAutofit/>
          </a:bodyPr>
          <a:lstStyle>
            <a:lvl1pPr marL="457200" lvl="0" indent="-361950" rtl="0">
              <a:spcBef>
                <a:spcPts val="0"/>
              </a:spcBef>
              <a:spcAft>
                <a:spcPts val="0"/>
              </a:spcAft>
              <a:buSzPts val="2100"/>
              <a:buChar char="●"/>
              <a:defRPr/>
            </a:lvl1pPr>
            <a:lvl2pPr marL="914400" lvl="1" indent="-349250" rtl="0">
              <a:spcBef>
                <a:spcPts val="1300"/>
              </a:spcBef>
              <a:spcAft>
                <a:spcPts val="0"/>
              </a:spcAft>
              <a:buSzPts val="1900"/>
              <a:buChar char="○"/>
              <a:defRPr sz="2100"/>
            </a:lvl2pPr>
            <a:lvl3pPr marL="1371600" lvl="2" indent="-349250" rtl="0">
              <a:spcBef>
                <a:spcPts val="0"/>
              </a:spcBef>
              <a:spcAft>
                <a:spcPts val="0"/>
              </a:spcAft>
              <a:buSzPts val="1900"/>
              <a:buChar char="■"/>
              <a:defRPr sz="2100"/>
            </a:lvl3pPr>
            <a:lvl4pPr marL="1828800" lvl="3" indent="-349250" rtl="0">
              <a:spcBef>
                <a:spcPts val="0"/>
              </a:spcBef>
              <a:spcAft>
                <a:spcPts val="0"/>
              </a:spcAft>
              <a:buSzPts val="1900"/>
              <a:buChar char="●"/>
              <a:defRPr sz="2100"/>
            </a:lvl4pPr>
            <a:lvl5pPr marL="2286000" lvl="4" indent="-349250" rtl="0">
              <a:spcBef>
                <a:spcPts val="0"/>
              </a:spcBef>
              <a:spcAft>
                <a:spcPts val="0"/>
              </a:spcAft>
              <a:buSzPts val="1900"/>
              <a:buChar char="○"/>
              <a:defRPr sz="2100"/>
            </a:lvl5pPr>
            <a:lvl6pPr marL="2743200" lvl="5" indent="-349250" rtl="0">
              <a:spcBef>
                <a:spcPts val="0"/>
              </a:spcBef>
              <a:spcAft>
                <a:spcPts val="0"/>
              </a:spcAft>
              <a:buSzPts val="1900"/>
              <a:buChar char="■"/>
              <a:defRPr sz="2100"/>
            </a:lvl6pPr>
            <a:lvl7pPr marL="3200400" lvl="6" indent="-349250" rtl="0">
              <a:spcBef>
                <a:spcPts val="0"/>
              </a:spcBef>
              <a:spcAft>
                <a:spcPts val="0"/>
              </a:spcAft>
              <a:buSzPts val="1900"/>
              <a:buChar char="●"/>
              <a:defRPr sz="2100"/>
            </a:lvl7pPr>
            <a:lvl8pPr marL="3657600" lvl="7" indent="-349250" rtl="0">
              <a:spcBef>
                <a:spcPts val="0"/>
              </a:spcBef>
              <a:spcAft>
                <a:spcPts val="0"/>
              </a:spcAft>
              <a:buSzPts val="1900"/>
              <a:buChar char="○"/>
              <a:defRPr sz="2100"/>
            </a:lvl8pPr>
            <a:lvl9pPr marL="4114800" lvl="8" indent="-349250" rtl="0">
              <a:spcBef>
                <a:spcPts val="0"/>
              </a:spcBef>
              <a:spcAft>
                <a:spcPts val="0"/>
              </a:spcAft>
              <a:buSzPts val="1900"/>
              <a:buChar char="■"/>
              <a:defRPr sz="2100"/>
            </a:lvl9pPr>
          </a:lstStyle>
          <a:p>
            <a:endParaRPr/>
          </a:p>
        </p:txBody>
      </p:sp>
      <p:sp>
        <p:nvSpPr>
          <p:cNvPr id="619" name="Google Shape;619;p19"/>
          <p:cNvSpPr txBox="1">
            <a:spLocks noGrp="1"/>
          </p:cNvSpPr>
          <p:nvPr>
            <p:ph type="title"/>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rtl="0">
              <a:spcBef>
                <a:spcPts val="0"/>
              </a:spcBef>
              <a:spcAft>
                <a:spcPts val="0"/>
              </a:spcAft>
              <a:buClr>
                <a:schemeClr val="dk2"/>
              </a:buClr>
              <a:buSzPts val="4000"/>
              <a:buFont typeface="Fredoka One"/>
              <a:buNone/>
              <a:defRPr/>
            </a:lvl1pPr>
            <a:lvl2pPr lvl="1"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0_1_1_1_1_1_1_1_1">
    <p:spTree>
      <p:nvGrpSpPr>
        <p:cNvPr id="1" name="Shape 620"/>
        <p:cNvGrpSpPr/>
        <p:nvPr/>
      </p:nvGrpSpPr>
      <p:grpSpPr>
        <a:xfrm>
          <a:off x="0" y="0"/>
          <a:ext cx="0" cy="0"/>
          <a:chOff x="0" y="0"/>
          <a:chExt cx="0" cy="0"/>
        </a:xfrm>
      </p:grpSpPr>
      <p:grpSp>
        <p:nvGrpSpPr>
          <p:cNvPr id="621" name="Google Shape;621;p20"/>
          <p:cNvGrpSpPr/>
          <p:nvPr/>
        </p:nvGrpSpPr>
        <p:grpSpPr>
          <a:xfrm>
            <a:off x="-846375" y="4381397"/>
            <a:ext cx="4471383" cy="5277350"/>
            <a:chOff x="-634797" y="3286130"/>
            <a:chExt cx="3353621" cy="3958111"/>
          </a:xfrm>
        </p:grpSpPr>
        <p:sp>
          <p:nvSpPr>
            <p:cNvPr id="622" name="Google Shape;622;p20"/>
            <p:cNvSpPr/>
            <p:nvPr/>
          </p:nvSpPr>
          <p:spPr>
            <a:xfrm flipH="1">
              <a:off x="-634797" y="3667767"/>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23" name="Google Shape;623;p20"/>
            <p:cNvGrpSpPr/>
            <p:nvPr/>
          </p:nvGrpSpPr>
          <p:grpSpPr>
            <a:xfrm>
              <a:off x="196682" y="3286130"/>
              <a:ext cx="262750" cy="262303"/>
              <a:chOff x="1466575" y="2391250"/>
              <a:chExt cx="59575" cy="59475"/>
            </a:xfrm>
          </p:grpSpPr>
          <p:sp>
            <p:nvSpPr>
              <p:cNvPr id="624" name="Google Shape;624;p2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5" name="Google Shape;625;p2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26" name="Google Shape;626;p20"/>
            <p:cNvGrpSpPr/>
            <p:nvPr/>
          </p:nvGrpSpPr>
          <p:grpSpPr>
            <a:xfrm flipH="1">
              <a:off x="278766" y="3720566"/>
              <a:ext cx="2440058" cy="3523675"/>
              <a:chOff x="278245" y="-184325"/>
              <a:chExt cx="2358228" cy="3405504"/>
            </a:xfrm>
          </p:grpSpPr>
          <p:grpSp>
            <p:nvGrpSpPr>
              <p:cNvPr id="627" name="Google Shape;627;p20"/>
              <p:cNvGrpSpPr/>
              <p:nvPr/>
            </p:nvGrpSpPr>
            <p:grpSpPr>
              <a:xfrm>
                <a:off x="278245" y="-184325"/>
                <a:ext cx="2358228" cy="3336759"/>
                <a:chOff x="1181475" y="2041825"/>
                <a:chExt cx="620325" cy="877725"/>
              </a:xfrm>
            </p:grpSpPr>
            <p:sp>
              <p:nvSpPr>
                <p:cNvPr id="628" name="Google Shape;628;p20"/>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29" name="Google Shape;629;p20"/>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0" name="Google Shape;630;p20"/>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1" name="Google Shape;631;p20"/>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2" name="Google Shape;632;p20"/>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33" name="Google Shape;633;p20"/>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634" name="Google Shape;634;p20"/>
          <p:cNvGrpSpPr/>
          <p:nvPr/>
        </p:nvGrpSpPr>
        <p:grpSpPr>
          <a:xfrm>
            <a:off x="10170518" y="-208455"/>
            <a:ext cx="4042334" cy="3449168"/>
            <a:chOff x="7628092" y="-156362"/>
            <a:chExt cx="3031826" cy="2586940"/>
          </a:xfrm>
        </p:grpSpPr>
        <p:sp>
          <p:nvSpPr>
            <p:cNvPr id="635" name="Google Shape;635;p20"/>
            <p:cNvSpPr/>
            <p:nvPr/>
          </p:nvSpPr>
          <p:spPr>
            <a:xfrm flipH="1">
              <a:off x="7628092" y="-156362"/>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36" name="Google Shape;636;p20"/>
            <p:cNvGrpSpPr/>
            <p:nvPr/>
          </p:nvGrpSpPr>
          <p:grpSpPr>
            <a:xfrm rot="-5400000">
              <a:off x="8418533" y="1585125"/>
              <a:ext cx="727567" cy="361051"/>
              <a:chOff x="1622300" y="2291700"/>
              <a:chExt cx="118800" cy="58950"/>
            </a:xfrm>
          </p:grpSpPr>
          <p:sp>
            <p:nvSpPr>
              <p:cNvPr id="637" name="Google Shape;637;p20"/>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8" name="Google Shape;638;p20"/>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9" name="Google Shape;639;p20"/>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0" name="Google Shape;640;p20"/>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1" name="Google Shape;641;p20"/>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2" name="Google Shape;642;p20"/>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3" name="Google Shape;643;p20"/>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44" name="Google Shape;644;p20"/>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sp>
          <p:nvSpPr>
            <p:cNvPr id="645" name="Google Shape;645;p20"/>
            <p:cNvSpPr/>
            <p:nvPr/>
          </p:nvSpPr>
          <p:spPr>
            <a:xfrm rot="10800000">
              <a:off x="8411505" y="-15636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46" name="Google Shape;646;p20"/>
          <p:cNvSpPr txBox="1">
            <a:spLocks noGrp="1"/>
          </p:cNvSpPr>
          <p:nvPr>
            <p:ph type="subTitle" idx="1"/>
          </p:nvPr>
        </p:nvSpPr>
        <p:spPr>
          <a:xfrm>
            <a:off x="2557600" y="5296490"/>
            <a:ext cx="7076700" cy="7896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47" name="Google Shape;647;p20"/>
          <p:cNvSpPr txBox="1">
            <a:spLocks noGrp="1"/>
          </p:cNvSpPr>
          <p:nvPr>
            <p:ph type="title"/>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algn="ctr" rtl="0">
              <a:spcBef>
                <a:spcPts val="0"/>
              </a:spcBef>
              <a:spcAft>
                <a:spcPts val="0"/>
              </a:spcAft>
              <a:buClr>
                <a:schemeClr val="dk2"/>
              </a:buClr>
              <a:buSzPts val="4000"/>
              <a:buFont typeface="Fredoka One"/>
              <a:buNone/>
              <a:defRPr/>
            </a:lvl1pPr>
            <a:lvl2pPr lvl="1"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grpSp>
        <p:nvGrpSpPr>
          <p:cNvPr id="52" name="Google Shape;52;p3"/>
          <p:cNvGrpSpPr/>
          <p:nvPr/>
        </p:nvGrpSpPr>
        <p:grpSpPr>
          <a:xfrm>
            <a:off x="-1830722" y="-1613154"/>
            <a:ext cx="15853140" cy="10084147"/>
            <a:chOff x="-1373076" y="-1366629"/>
            <a:chExt cx="11890152" cy="7563299"/>
          </a:xfrm>
        </p:grpSpPr>
        <p:sp>
          <p:nvSpPr>
            <p:cNvPr id="53" name="Google Shape;53;p3"/>
            <p:cNvSpPr/>
            <p:nvPr/>
          </p:nvSpPr>
          <p:spPr>
            <a:xfrm flipH="1">
              <a:off x="7225808" y="-184949"/>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4" name="Google Shape;54;p3"/>
            <p:cNvGrpSpPr/>
            <p:nvPr/>
          </p:nvGrpSpPr>
          <p:grpSpPr>
            <a:xfrm>
              <a:off x="5467203" y="316173"/>
              <a:ext cx="5049873" cy="5880497"/>
              <a:chOff x="5462123" y="316173"/>
              <a:chExt cx="5049873" cy="5880497"/>
            </a:xfrm>
          </p:grpSpPr>
          <p:sp>
            <p:nvSpPr>
              <p:cNvPr id="55" name="Google Shape;55;p3"/>
              <p:cNvSpPr/>
              <p:nvPr/>
            </p:nvSpPr>
            <p:spPr>
              <a:xfrm>
                <a:off x="6129588" y="3610364"/>
                <a:ext cx="4382407" cy="2586307"/>
              </a:xfrm>
              <a:custGeom>
                <a:avLst/>
                <a:gdLst/>
                <a:ahLst/>
                <a:cxnLst/>
                <a:rect l="l" t="t" r="r" b="b"/>
                <a:pathLst>
                  <a:path w="22289" h="13154" extrusionOk="0">
                    <a:moveTo>
                      <a:pt x="17041" y="1"/>
                    </a:moveTo>
                    <a:lnTo>
                      <a:pt x="12718" y="4324"/>
                    </a:lnTo>
                    <a:lnTo>
                      <a:pt x="8779" y="4324"/>
                    </a:lnTo>
                    <a:lnTo>
                      <a:pt x="1" y="13102"/>
                    </a:lnTo>
                    <a:lnTo>
                      <a:pt x="8231" y="13154"/>
                    </a:lnTo>
                    <a:lnTo>
                      <a:pt x="10773" y="10612"/>
                    </a:lnTo>
                    <a:lnTo>
                      <a:pt x="11677" y="10612"/>
                    </a:lnTo>
                    <a:lnTo>
                      <a:pt x="22289"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56" name="Google Shape;56;p3"/>
              <p:cNvGrpSpPr/>
              <p:nvPr/>
            </p:nvGrpSpPr>
            <p:grpSpPr>
              <a:xfrm>
                <a:off x="5462123" y="316173"/>
                <a:ext cx="3851865" cy="5347559"/>
                <a:chOff x="4825133" y="589757"/>
                <a:chExt cx="3851865" cy="5347559"/>
              </a:xfrm>
            </p:grpSpPr>
            <p:sp>
              <p:nvSpPr>
                <p:cNvPr id="57" name="Google Shape;57;p3"/>
                <p:cNvSpPr/>
                <p:nvPr/>
              </p:nvSpPr>
              <p:spPr>
                <a:xfrm>
                  <a:off x="4908115" y="679122"/>
                  <a:ext cx="3676746" cy="5123054"/>
                </a:xfrm>
                <a:custGeom>
                  <a:avLst/>
                  <a:gdLst/>
                  <a:ahLst/>
                  <a:cxnLst/>
                  <a:rect l="l" t="t" r="r" b="b"/>
                  <a:pathLst>
                    <a:path w="43776" h="60996" extrusionOk="0">
                      <a:moveTo>
                        <a:pt x="43432" y="1"/>
                      </a:moveTo>
                      <a:lnTo>
                        <a:pt x="33665" y="9768"/>
                      </a:lnTo>
                      <a:lnTo>
                        <a:pt x="33665" y="36891"/>
                      </a:lnTo>
                      <a:lnTo>
                        <a:pt x="20804" y="49752"/>
                      </a:lnTo>
                      <a:lnTo>
                        <a:pt x="1" y="49752"/>
                      </a:lnTo>
                      <a:lnTo>
                        <a:pt x="1" y="60996"/>
                      </a:lnTo>
                      <a:lnTo>
                        <a:pt x="489" y="60996"/>
                      </a:lnTo>
                      <a:lnTo>
                        <a:pt x="489" y="50240"/>
                      </a:lnTo>
                      <a:lnTo>
                        <a:pt x="21004" y="50240"/>
                      </a:lnTo>
                      <a:lnTo>
                        <a:pt x="21076" y="50168"/>
                      </a:lnTo>
                      <a:lnTo>
                        <a:pt x="34153" y="37091"/>
                      </a:lnTo>
                      <a:lnTo>
                        <a:pt x="34153" y="9972"/>
                      </a:lnTo>
                      <a:lnTo>
                        <a:pt x="43776" y="345"/>
                      </a:lnTo>
                      <a:lnTo>
                        <a:pt x="4343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 name="Google Shape;58;p3"/>
                <p:cNvSpPr/>
                <p:nvPr/>
              </p:nvSpPr>
              <p:spPr>
                <a:xfrm>
                  <a:off x="6907161" y="4010501"/>
                  <a:ext cx="633201" cy="633201"/>
                </a:xfrm>
                <a:custGeom>
                  <a:avLst/>
                  <a:gdLst/>
                  <a:ahLst/>
                  <a:cxnLst/>
                  <a:rect l="l" t="t" r="r" b="b"/>
                  <a:pathLst>
                    <a:path w="7539" h="7539" extrusionOk="0">
                      <a:moveTo>
                        <a:pt x="5389" y="1"/>
                      </a:moveTo>
                      <a:lnTo>
                        <a:pt x="2695" y="2699"/>
                      </a:lnTo>
                      <a:lnTo>
                        <a:pt x="1" y="5393"/>
                      </a:lnTo>
                      <a:lnTo>
                        <a:pt x="1" y="7538"/>
                      </a:lnTo>
                      <a:lnTo>
                        <a:pt x="3767" y="3771"/>
                      </a:lnTo>
                      <a:lnTo>
                        <a:pt x="753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p3"/>
                <p:cNvSpPr/>
                <p:nvPr/>
              </p:nvSpPr>
              <p:spPr>
                <a:xfrm>
                  <a:off x="4825133" y="5781599"/>
                  <a:ext cx="181250" cy="155717"/>
                </a:xfrm>
                <a:custGeom>
                  <a:avLst/>
                  <a:gdLst/>
                  <a:ahLst/>
                  <a:cxnLst/>
                  <a:rect l="l" t="t" r="r" b="b"/>
                  <a:pathLst>
                    <a:path w="2158" h="1854" extrusionOk="0">
                      <a:moveTo>
                        <a:pt x="1231" y="490"/>
                      </a:moveTo>
                      <a:cubicBezTo>
                        <a:pt x="1455" y="490"/>
                        <a:pt x="1669" y="663"/>
                        <a:pt x="1669" y="925"/>
                      </a:cubicBezTo>
                      <a:cubicBezTo>
                        <a:pt x="1669" y="1165"/>
                        <a:pt x="1477" y="1362"/>
                        <a:pt x="1237" y="1362"/>
                      </a:cubicBezTo>
                      <a:cubicBezTo>
                        <a:pt x="845" y="1362"/>
                        <a:pt x="653" y="893"/>
                        <a:pt x="925" y="617"/>
                      </a:cubicBezTo>
                      <a:cubicBezTo>
                        <a:pt x="1014" y="529"/>
                        <a:pt x="1124" y="490"/>
                        <a:pt x="1231" y="490"/>
                      </a:cubicBezTo>
                      <a:close/>
                      <a:moveTo>
                        <a:pt x="1237" y="1"/>
                      </a:moveTo>
                      <a:cubicBezTo>
                        <a:pt x="413" y="1"/>
                        <a:pt x="0" y="997"/>
                        <a:pt x="581" y="1582"/>
                      </a:cubicBezTo>
                      <a:cubicBezTo>
                        <a:pt x="769" y="1769"/>
                        <a:pt x="1001" y="1853"/>
                        <a:pt x="1227" y="1853"/>
                      </a:cubicBezTo>
                      <a:cubicBezTo>
                        <a:pt x="1703" y="1853"/>
                        <a:pt x="2158" y="1484"/>
                        <a:pt x="2158" y="925"/>
                      </a:cubicBezTo>
                      <a:cubicBezTo>
                        <a:pt x="2158" y="417"/>
                        <a:pt x="1745" y="5"/>
                        <a:pt x="123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 name="Google Shape;60;p3"/>
                <p:cNvSpPr/>
                <p:nvPr/>
              </p:nvSpPr>
              <p:spPr>
                <a:xfrm>
                  <a:off x="8495412" y="589757"/>
                  <a:ext cx="181586" cy="155298"/>
                </a:xfrm>
                <a:custGeom>
                  <a:avLst/>
                  <a:gdLst/>
                  <a:ahLst/>
                  <a:cxnLst/>
                  <a:rect l="l" t="t" r="r" b="b"/>
                  <a:pathLst>
                    <a:path w="2162" h="1849" extrusionOk="0">
                      <a:moveTo>
                        <a:pt x="1233" y="485"/>
                      </a:moveTo>
                      <a:cubicBezTo>
                        <a:pt x="1457" y="485"/>
                        <a:pt x="1673" y="658"/>
                        <a:pt x="1673" y="921"/>
                      </a:cubicBezTo>
                      <a:cubicBezTo>
                        <a:pt x="1673" y="1165"/>
                        <a:pt x="1477" y="1357"/>
                        <a:pt x="1237" y="1357"/>
                      </a:cubicBezTo>
                      <a:cubicBezTo>
                        <a:pt x="849" y="1357"/>
                        <a:pt x="653" y="889"/>
                        <a:pt x="929" y="613"/>
                      </a:cubicBezTo>
                      <a:cubicBezTo>
                        <a:pt x="1017" y="525"/>
                        <a:pt x="1126" y="485"/>
                        <a:pt x="1233" y="485"/>
                      </a:cubicBezTo>
                      <a:close/>
                      <a:moveTo>
                        <a:pt x="1237" y="0"/>
                      </a:moveTo>
                      <a:cubicBezTo>
                        <a:pt x="412" y="0"/>
                        <a:pt x="0" y="993"/>
                        <a:pt x="585" y="1577"/>
                      </a:cubicBezTo>
                      <a:cubicBezTo>
                        <a:pt x="772" y="1765"/>
                        <a:pt x="1003" y="1849"/>
                        <a:pt x="1229" y="1849"/>
                      </a:cubicBezTo>
                      <a:cubicBezTo>
                        <a:pt x="1705" y="1849"/>
                        <a:pt x="2162" y="1479"/>
                        <a:pt x="2162" y="921"/>
                      </a:cubicBezTo>
                      <a:cubicBezTo>
                        <a:pt x="2158" y="412"/>
                        <a:pt x="1745" y="0"/>
                        <a:pt x="123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1" name="Google Shape;61;p3"/>
                <p:cNvSpPr/>
                <p:nvPr/>
              </p:nvSpPr>
              <p:spPr>
                <a:xfrm>
                  <a:off x="4922981" y="4878622"/>
                  <a:ext cx="948499" cy="556770"/>
                </a:xfrm>
                <a:custGeom>
                  <a:avLst/>
                  <a:gdLst/>
                  <a:ahLst/>
                  <a:cxnLst/>
                  <a:rect l="l" t="t" r="r" b="b"/>
                  <a:pathLst>
                    <a:path w="11293" h="6629" extrusionOk="0">
                      <a:moveTo>
                        <a:pt x="11152" y="0"/>
                      </a:moveTo>
                      <a:lnTo>
                        <a:pt x="8026" y="3126"/>
                      </a:lnTo>
                      <a:lnTo>
                        <a:pt x="3362" y="3126"/>
                      </a:lnTo>
                      <a:lnTo>
                        <a:pt x="0" y="6493"/>
                      </a:lnTo>
                      <a:lnTo>
                        <a:pt x="140" y="6629"/>
                      </a:lnTo>
                      <a:lnTo>
                        <a:pt x="3447" y="3322"/>
                      </a:lnTo>
                      <a:lnTo>
                        <a:pt x="8106" y="3322"/>
                      </a:lnTo>
                      <a:lnTo>
                        <a:pt x="11292" y="136"/>
                      </a:lnTo>
                      <a:lnTo>
                        <a:pt x="1115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62" name="Google Shape;62;p3"/>
            <p:cNvSpPr/>
            <p:nvPr/>
          </p:nvSpPr>
          <p:spPr>
            <a:xfrm flipH="1">
              <a:off x="-880479" y="4202588"/>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3" name="Google Shape;63;p3"/>
            <p:cNvSpPr/>
            <p:nvPr/>
          </p:nvSpPr>
          <p:spPr>
            <a:xfrm>
              <a:off x="-1311941" y="-578758"/>
              <a:ext cx="4078254" cy="2696967"/>
            </a:xfrm>
            <a:custGeom>
              <a:avLst/>
              <a:gdLst/>
              <a:ahLst/>
              <a:cxnLst/>
              <a:rect l="l" t="t" r="r" b="b"/>
              <a:pathLst>
                <a:path w="31143" h="20595" extrusionOk="0">
                  <a:moveTo>
                    <a:pt x="21964" y="0"/>
                  </a:moveTo>
                  <a:lnTo>
                    <a:pt x="14323" y="7641"/>
                  </a:lnTo>
                  <a:lnTo>
                    <a:pt x="11457" y="7641"/>
                  </a:lnTo>
                  <a:lnTo>
                    <a:pt x="5905" y="13193"/>
                  </a:lnTo>
                  <a:lnTo>
                    <a:pt x="5905" y="14690"/>
                  </a:lnTo>
                  <a:lnTo>
                    <a:pt x="1" y="20595"/>
                  </a:lnTo>
                  <a:lnTo>
                    <a:pt x="8835" y="20595"/>
                  </a:lnTo>
                  <a:lnTo>
                    <a:pt x="18254" y="11176"/>
                  </a:lnTo>
                  <a:lnTo>
                    <a:pt x="22441" y="11176"/>
                  </a:lnTo>
                  <a:lnTo>
                    <a:pt x="27768" y="5848"/>
                  </a:lnTo>
                  <a:lnTo>
                    <a:pt x="27768" y="3374"/>
                  </a:lnTo>
                  <a:lnTo>
                    <a:pt x="3114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flipH="1">
              <a:off x="1274215" y="4295411"/>
              <a:ext cx="647437" cy="321825"/>
              <a:chOff x="7990044" y="3252744"/>
              <a:chExt cx="516874" cy="256925"/>
            </a:xfrm>
          </p:grpSpPr>
          <p:sp>
            <p:nvSpPr>
              <p:cNvPr id="65" name="Google Shape;65;p3"/>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 name="Google Shape;66;p3"/>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 name="Google Shape;67;p3"/>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 name="Google Shape;68;p3"/>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 name="Google Shape;69;p3"/>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 name="Google Shape;70;p3"/>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 name="Google Shape;71;p3"/>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3"/>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3" name="Google Shape;73;p3"/>
            <p:cNvGrpSpPr/>
            <p:nvPr/>
          </p:nvGrpSpPr>
          <p:grpSpPr>
            <a:xfrm>
              <a:off x="175385" y="-1366629"/>
              <a:ext cx="3039353" cy="3203144"/>
              <a:chOff x="7797455" y="1505164"/>
              <a:chExt cx="3773251" cy="3976591"/>
            </a:xfrm>
          </p:grpSpPr>
          <p:sp>
            <p:nvSpPr>
              <p:cNvPr id="74" name="Google Shape;74;p3"/>
              <p:cNvSpPr/>
              <p:nvPr/>
            </p:nvSpPr>
            <p:spPr>
              <a:xfrm>
                <a:off x="11404490" y="1966101"/>
                <a:ext cx="75759" cy="531321"/>
              </a:xfrm>
              <a:custGeom>
                <a:avLst/>
                <a:gdLst/>
                <a:ahLst/>
                <a:cxnLst/>
                <a:rect l="l" t="t" r="r" b="b"/>
                <a:pathLst>
                  <a:path w="902" h="6326" extrusionOk="0">
                    <a:moveTo>
                      <a:pt x="901" y="1"/>
                    </a:moveTo>
                    <a:lnTo>
                      <a:pt x="1" y="901"/>
                    </a:lnTo>
                    <a:lnTo>
                      <a:pt x="1" y="3163"/>
                    </a:lnTo>
                    <a:lnTo>
                      <a:pt x="1" y="5424"/>
                    </a:lnTo>
                    <a:lnTo>
                      <a:pt x="901" y="6325"/>
                    </a:lnTo>
                    <a:lnTo>
                      <a:pt x="901" y="3163"/>
                    </a:lnTo>
                    <a:lnTo>
                      <a:pt x="90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3"/>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p3"/>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p3"/>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p3"/>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p3"/>
              <p:cNvSpPr/>
              <p:nvPr/>
            </p:nvSpPr>
            <p:spPr>
              <a:xfrm>
                <a:off x="10208640" y="2996574"/>
                <a:ext cx="956898" cy="954546"/>
              </a:xfrm>
              <a:custGeom>
                <a:avLst/>
                <a:gdLst/>
                <a:ahLst/>
                <a:cxnLst/>
                <a:rect l="l" t="t" r="r" b="b"/>
                <a:pathLst>
                  <a:path w="11393" h="11365" extrusionOk="0">
                    <a:moveTo>
                      <a:pt x="11196" y="0"/>
                    </a:moveTo>
                    <a:lnTo>
                      <a:pt x="11196" y="5008"/>
                    </a:lnTo>
                    <a:lnTo>
                      <a:pt x="5036" y="11168"/>
                    </a:lnTo>
                    <a:lnTo>
                      <a:pt x="1" y="11168"/>
                    </a:lnTo>
                    <a:lnTo>
                      <a:pt x="1" y="11364"/>
                    </a:lnTo>
                    <a:lnTo>
                      <a:pt x="5120" y="11364"/>
                    </a:lnTo>
                    <a:lnTo>
                      <a:pt x="11393" y="5088"/>
                    </a:lnTo>
                    <a:lnTo>
                      <a:pt x="11393"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0" name="Google Shape;80;p3"/>
            <p:cNvGrpSpPr/>
            <p:nvPr/>
          </p:nvGrpSpPr>
          <p:grpSpPr>
            <a:xfrm>
              <a:off x="-1373076" y="1927074"/>
              <a:ext cx="2698431" cy="3917462"/>
              <a:chOff x="7726148" y="679122"/>
              <a:chExt cx="2698431" cy="3917462"/>
            </a:xfrm>
          </p:grpSpPr>
          <p:sp>
            <p:nvSpPr>
              <p:cNvPr id="81" name="Google Shape;81;p3"/>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p3"/>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p3"/>
              <p:cNvSpPr/>
              <p:nvPr/>
            </p:nvSpPr>
            <p:spPr>
              <a:xfrm>
                <a:off x="10228462" y="679122"/>
                <a:ext cx="148998" cy="127833"/>
              </a:xfrm>
              <a:custGeom>
                <a:avLst/>
                <a:gdLst/>
                <a:ahLst/>
                <a:cxnLst/>
                <a:rect l="l" t="t" r="r" b="b"/>
                <a:pathLst>
                  <a:path w="1774" h="1522" extrusionOk="0">
                    <a:moveTo>
                      <a:pt x="761" y="401"/>
                    </a:moveTo>
                    <a:cubicBezTo>
                      <a:pt x="1082" y="401"/>
                      <a:pt x="1238" y="789"/>
                      <a:pt x="1013" y="1014"/>
                    </a:cubicBezTo>
                    <a:cubicBezTo>
                      <a:pt x="941" y="1086"/>
                      <a:pt x="851" y="1119"/>
                      <a:pt x="763" y="1119"/>
                    </a:cubicBezTo>
                    <a:cubicBezTo>
                      <a:pt x="580" y="1119"/>
                      <a:pt x="405" y="978"/>
                      <a:pt x="405" y="761"/>
                    </a:cubicBezTo>
                    <a:cubicBezTo>
                      <a:pt x="405" y="565"/>
                      <a:pt x="565" y="405"/>
                      <a:pt x="761" y="401"/>
                    </a:cubicBezTo>
                    <a:close/>
                    <a:moveTo>
                      <a:pt x="767" y="0"/>
                    </a:moveTo>
                    <a:cubicBezTo>
                      <a:pt x="376" y="0"/>
                      <a:pt x="1" y="304"/>
                      <a:pt x="1" y="761"/>
                    </a:cubicBezTo>
                    <a:cubicBezTo>
                      <a:pt x="1" y="1182"/>
                      <a:pt x="341" y="1518"/>
                      <a:pt x="761" y="1522"/>
                    </a:cubicBezTo>
                    <a:cubicBezTo>
                      <a:pt x="1438" y="1522"/>
                      <a:pt x="1774" y="701"/>
                      <a:pt x="1298" y="225"/>
                    </a:cubicBezTo>
                    <a:cubicBezTo>
                      <a:pt x="1144" y="70"/>
                      <a:pt x="953" y="0"/>
                      <a:pt x="76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p3"/>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p3"/>
              <p:cNvSpPr/>
              <p:nvPr/>
            </p:nvSpPr>
            <p:spPr>
              <a:xfrm>
                <a:off x="9020853" y="1998017"/>
                <a:ext cx="1057770" cy="1611852"/>
              </a:xfrm>
              <a:custGeom>
                <a:avLst/>
                <a:gdLst/>
                <a:ahLst/>
                <a:cxnLst/>
                <a:rect l="l" t="t" r="r" b="b"/>
                <a:pathLst>
                  <a:path w="12594" h="19191" extrusionOk="0">
                    <a:moveTo>
                      <a:pt x="12481" y="1"/>
                    </a:moveTo>
                    <a:lnTo>
                      <a:pt x="7066" y="5417"/>
                    </a:lnTo>
                    <a:lnTo>
                      <a:pt x="7066" y="12017"/>
                    </a:lnTo>
                    <a:lnTo>
                      <a:pt x="1" y="19078"/>
                    </a:lnTo>
                    <a:lnTo>
                      <a:pt x="117" y="19190"/>
                    </a:lnTo>
                    <a:lnTo>
                      <a:pt x="7226" y="12081"/>
                    </a:lnTo>
                    <a:lnTo>
                      <a:pt x="7226" y="5485"/>
                    </a:lnTo>
                    <a:lnTo>
                      <a:pt x="12593" y="113"/>
                    </a:lnTo>
                    <a:lnTo>
                      <a:pt x="1248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p3"/>
              <p:cNvSpPr/>
              <p:nvPr/>
            </p:nvSpPr>
            <p:spPr>
              <a:xfrm>
                <a:off x="9805572" y="1401268"/>
                <a:ext cx="562817" cy="889370"/>
              </a:xfrm>
              <a:custGeom>
                <a:avLst/>
                <a:gdLst/>
                <a:ahLst/>
                <a:cxnLst/>
                <a:rect l="l" t="t" r="r" b="b"/>
                <a:pathLst>
                  <a:path w="6701" h="10589" extrusionOk="0">
                    <a:moveTo>
                      <a:pt x="112" y="1"/>
                    </a:moveTo>
                    <a:lnTo>
                      <a:pt x="0" y="117"/>
                    </a:lnTo>
                    <a:lnTo>
                      <a:pt x="6541" y="6658"/>
                    </a:lnTo>
                    <a:lnTo>
                      <a:pt x="6541" y="10588"/>
                    </a:lnTo>
                    <a:lnTo>
                      <a:pt x="6701" y="10588"/>
                    </a:lnTo>
                    <a:lnTo>
                      <a:pt x="6701" y="6590"/>
                    </a:lnTo>
                    <a:lnTo>
                      <a:pt x="11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562194" y="410025"/>
              <a:ext cx="258605" cy="258941"/>
              <a:chOff x="8925357" y="2817675"/>
              <a:chExt cx="258605" cy="258941"/>
            </a:xfrm>
          </p:grpSpPr>
          <p:sp>
            <p:nvSpPr>
              <p:cNvPr id="88" name="Google Shape;88;p3"/>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 name="Google Shape;89;p3"/>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 name="Google Shape;90;p3"/>
            <p:cNvGrpSpPr/>
            <p:nvPr/>
          </p:nvGrpSpPr>
          <p:grpSpPr>
            <a:xfrm rot="5400000">
              <a:off x="8467489" y="2523161"/>
              <a:ext cx="556854" cy="97176"/>
              <a:chOff x="8351789" y="4872911"/>
              <a:chExt cx="556854" cy="97176"/>
            </a:xfrm>
          </p:grpSpPr>
          <p:sp>
            <p:nvSpPr>
              <p:cNvPr id="91" name="Google Shape;91;p3"/>
              <p:cNvSpPr/>
              <p:nvPr/>
            </p:nvSpPr>
            <p:spPr>
              <a:xfrm>
                <a:off x="8351789" y="4872911"/>
                <a:ext cx="137324" cy="97176"/>
              </a:xfrm>
              <a:custGeom>
                <a:avLst/>
                <a:gdLst/>
                <a:ahLst/>
                <a:cxnLst/>
                <a:rect l="l" t="t" r="r" b="b"/>
                <a:pathLst>
                  <a:path w="1635" h="1157" extrusionOk="0">
                    <a:moveTo>
                      <a:pt x="1" y="0"/>
                    </a:moveTo>
                    <a:lnTo>
                      <a:pt x="954" y="1157"/>
                    </a:lnTo>
                    <a:lnTo>
                      <a:pt x="1634" y="1157"/>
                    </a:lnTo>
                    <a:lnTo>
                      <a:pt x="67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 name="Google Shape;92;p3"/>
              <p:cNvSpPr/>
              <p:nvPr/>
            </p:nvSpPr>
            <p:spPr>
              <a:xfrm>
                <a:off x="8456357" y="4872911"/>
                <a:ext cx="137576" cy="97176"/>
              </a:xfrm>
              <a:custGeom>
                <a:avLst/>
                <a:gdLst/>
                <a:ahLst/>
                <a:cxnLst/>
                <a:rect l="l" t="t" r="r" b="b"/>
                <a:pathLst>
                  <a:path w="1638" h="1157" extrusionOk="0">
                    <a:moveTo>
                      <a:pt x="1" y="0"/>
                    </a:moveTo>
                    <a:lnTo>
                      <a:pt x="958" y="1157"/>
                    </a:lnTo>
                    <a:lnTo>
                      <a:pt x="1638" y="1157"/>
                    </a:lnTo>
                    <a:lnTo>
                      <a:pt x="68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 name="Google Shape;93;p3"/>
              <p:cNvSpPr/>
              <p:nvPr/>
            </p:nvSpPr>
            <p:spPr>
              <a:xfrm>
                <a:off x="8561260"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p3"/>
              <p:cNvSpPr/>
              <p:nvPr/>
            </p:nvSpPr>
            <p:spPr>
              <a:xfrm>
                <a:off x="8666164" y="4872911"/>
                <a:ext cx="137576" cy="97176"/>
              </a:xfrm>
              <a:custGeom>
                <a:avLst/>
                <a:gdLst/>
                <a:ahLst/>
                <a:cxnLst/>
                <a:rect l="l" t="t" r="r" b="b"/>
                <a:pathLst>
                  <a:path w="1638" h="1157" extrusionOk="0">
                    <a:moveTo>
                      <a:pt x="1" y="0"/>
                    </a:moveTo>
                    <a:lnTo>
                      <a:pt x="957" y="1157"/>
                    </a:lnTo>
                    <a:lnTo>
                      <a:pt x="1638" y="1157"/>
                    </a:lnTo>
                    <a:lnTo>
                      <a:pt x="68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 name="Google Shape;95;p3"/>
              <p:cNvSpPr/>
              <p:nvPr/>
            </p:nvSpPr>
            <p:spPr>
              <a:xfrm>
                <a:off x="8771067" y="4872911"/>
                <a:ext cx="137576" cy="97176"/>
              </a:xfrm>
              <a:custGeom>
                <a:avLst/>
                <a:gdLst/>
                <a:ahLst/>
                <a:cxnLst/>
                <a:rect l="l" t="t" r="r" b="b"/>
                <a:pathLst>
                  <a:path w="1638" h="1157" extrusionOk="0">
                    <a:moveTo>
                      <a:pt x="0" y="0"/>
                    </a:moveTo>
                    <a:lnTo>
                      <a:pt x="957" y="1157"/>
                    </a:lnTo>
                    <a:lnTo>
                      <a:pt x="1638" y="1157"/>
                    </a:lnTo>
                    <a:lnTo>
                      <a:pt x="681"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 name="Google Shape;96;p3"/>
            <p:cNvSpPr/>
            <p:nvPr/>
          </p:nvSpPr>
          <p:spPr>
            <a:xfrm>
              <a:off x="7306875" y="4600447"/>
              <a:ext cx="2229499" cy="657745"/>
            </a:xfrm>
            <a:custGeom>
              <a:avLst/>
              <a:gdLst/>
              <a:ahLst/>
              <a:cxnLst/>
              <a:rect l="l" t="t" r="r" b="b"/>
              <a:pathLst>
                <a:path w="21985" h="6486" extrusionOk="0">
                  <a:moveTo>
                    <a:pt x="21784" y="1"/>
                  </a:moveTo>
                  <a:lnTo>
                    <a:pt x="19442" y="2342"/>
                  </a:lnTo>
                  <a:lnTo>
                    <a:pt x="3943" y="2342"/>
                  </a:lnTo>
                  <a:lnTo>
                    <a:pt x="0" y="6285"/>
                  </a:lnTo>
                  <a:lnTo>
                    <a:pt x="201" y="6485"/>
                  </a:lnTo>
                  <a:lnTo>
                    <a:pt x="4059" y="2626"/>
                  </a:lnTo>
                  <a:lnTo>
                    <a:pt x="19558" y="2626"/>
                  </a:lnTo>
                  <a:lnTo>
                    <a:pt x="21984" y="201"/>
                  </a:lnTo>
                  <a:lnTo>
                    <a:pt x="2178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7658071" y="-461281"/>
              <a:ext cx="1325446" cy="1878100"/>
            </a:xfrm>
            <a:custGeom>
              <a:avLst/>
              <a:gdLst/>
              <a:ahLst/>
              <a:cxnLst/>
              <a:rect l="l" t="t" r="r" b="b"/>
              <a:pathLst>
                <a:path w="15781" h="22361" extrusionOk="0">
                  <a:moveTo>
                    <a:pt x="15640" y="0"/>
                  </a:moveTo>
                  <a:lnTo>
                    <a:pt x="9404" y="6237"/>
                  </a:lnTo>
                  <a:lnTo>
                    <a:pt x="9404" y="12821"/>
                  </a:lnTo>
                  <a:lnTo>
                    <a:pt x="1" y="22224"/>
                  </a:lnTo>
                  <a:lnTo>
                    <a:pt x="141" y="22360"/>
                  </a:lnTo>
                  <a:lnTo>
                    <a:pt x="9600" y="12902"/>
                  </a:lnTo>
                  <a:lnTo>
                    <a:pt x="9600" y="6317"/>
                  </a:lnTo>
                  <a:lnTo>
                    <a:pt x="15780" y="137"/>
                  </a:lnTo>
                  <a:lnTo>
                    <a:pt x="1564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8" name="Google Shape;98;p3"/>
          <p:cNvSpPr txBox="1">
            <a:spLocks noGrp="1"/>
          </p:cNvSpPr>
          <p:nvPr>
            <p:ph type="title"/>
          </p:nvPr>
        </p:nvSpPr>
        <p:spPr>
          <a:xfrm>
            <a:off x="1760400" y="2795511"/>
            <a:ext cx="8671200" cy="14001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9300"/>
              <a:buNone/>
              <a:defRPr sz="7300"/>
            </a:lvl1pPr>
            <a:lvl2pPr lvl="1" algn="ctr" rtl="0">
              <a:lnSpc>
                <a:spcPct val="100000"/>
              </a:lnSpc>
              <a:spcBef>
                <a:spcPts val="0"/>
              </a:spcBef>
              <a:spcAft>
                <a:spcPts val="0"/>
              </a:spcAft>
              <a:buSzPts val="6700"/>
              <a:buNone/>
              <a:defRPr sz="6700"/>
            </a:lvl2pPr>
            <a:lvl3pPr lvl="2" algn="ctr" rtl="0">
              <a:lnSpc>
                <a:spcPct val="100000"/>
              </a:lnSpc>
              <a:spcBef>
                <a:spcPts val="0"/>
              </a:spcBef>
              <a:spcAft>
                <a:spcPts val="0"/>
              </a:spcAft>
              <a:buSzPts val="6700"/>
              <a:buNone/>
              <a:defRPr sz="6700"/>
            </a:lvl3pPr>
            <a:lvl4pPr lvl="3" algn="ctr" rtl="0">
              <a:lnSpc>
                <a:spcPct val="100000"/>
              </a:lnSpc>
              <a:spcBef>
                <a:spcPts val="0"/>
              </a:spcBef>
              <a:spcAft>
                <a:spcPts val="0"/>
              </a:spcAft>
              <a:buSzPts val="6700"/>
              <a:buNone/>
              <a:defRPr sz="6700"/>
            </a:lvl4pPr>
            <a:lvl5pPr lvl="4" algn="ctr" rtl="0">
              <a:lnSpc>
                <a:spcPct val="100000"/>
              </a:lnSpc>
              <a:spcBef>
                <a:spcPts val="0"/>
              </a:spcBef>
              <a:spcAft>
                <a:spcPts val="0"/>
              </a:spcAft>
              <a:buSzPts val="6700"/>
              <a:buNone/>
              <a:defRPr sz="6700"/>
            </a:lvl5pPr>
            <a:lvl6pPr lvl="5" algn="ctr" rtl="0">
              <a:lnSpc>
                <a:spcPct val="100000"/>
              </a:lnSpc>
              <a:spcBef>
                <a:spcPts val="0"/>
              </a:spcBef>
              <a:spcAft>
                <a:spcPts val="0"/>
              </a:spcAft>
              <a:buSzPts val="6700"/>
              <a:buNone/>
              <a:defRPr sz="6700"/>
            </a:lvl6pPr>
            <a:lvl7pPr lvl="6" algn="ctr" rtl="0">
              <a:lnSpc>
                <a:spcPct val="100000"/>
              </a:lnSpc>
              <a:spcBef>
                <a:spcPts val="0"/>
              </a:spcBef>
              <a:spcAft>
                <a:spcPts val="0"/>
              </a:spcAft>
              <a:buSzPts val="6700"/>
              <a:buNone/>
              <a:defRPr sz="6700"/>
            </a:lvl7pPr>
            <a:lvl8pPr lvl="7" algn="ctr" rtl="0">
              <a:lnSpc>
                <a:spcPct val="100000"/>
              </a:lnSpc>
              <a:spcBef>
                <a:spcPts val="0"/>
              </a:spcBef>
              <a:spcAft>
                <a:spcPts val="0"/>
              </a:spcAft>
              <a:buSzPts val="6700"/>
              <a:buNone/>
              <a:defRPr sz="6700"/>
            </a:lvl8pPr>
            <a:lvl9pPr lvl="8" algn="ctr" rtl="0">
              <a:lnSpc>
                <a:spcPct val="100000"/>
              </a:lnSpc>
              <a:spcBef>
                <a:spcPts val="0"/>
              </a:spcBef>
              <a:spcAft>
                <a:spcPts val="0"/>
              </a:spcAft>
              <a:buSzPts val="6700"/>
              <a:buNone/>
              <a:defRPr sz="6700"/>
            </a:lvl9pPr>
          </a:lstStyle>
          <a:p>
            <a:endParaRPr/>
          </a:p>
        </p:txBody>
      </p:sp>
      <p:sp>
        <p:nvSpPr>
          <p:cNvPr id="99" name="Google Shape;99;p3"/>
          <p:cNvSpPr txBox="1">
            <a:spLocks noGrp="1"/>
          </p:cNvSpPr>
          <p:nvPr>
            <p:ph type="title" idx="2" hasCustomPrompt="1"/>
          </p:nvPr>
        </p:nvSpPr>
        <p:spPr>
          <a:xfrm>
            <a:off x="5220600" y="1550736"/>
            <a:ext cx="1750800" cy="1028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6700"/>
              <a:buNone/>
              <a:defRPr sz="7300"/>
            </a:lvl1pPr>
            <a:lvl2pPr lvl="1" algn="ctr" rtl="0">
              <a:lnSpc>
                <a:spcPct val="100000"/>
              </a:lnSpc>
              <a:spcBef>
                <a:spcPts val="0"/>
              </a:spcBef>
              <a:spcAft>
                <a:spcPts val="0"/>
              </a:spcAft>
              <a:buSzPts val="6700"/>
              <a:buNone/>
              <a:defRPr sz="6700"/>
            </a:lvl2pPr>
            <a:lvl3pPr lvl="2" algn="ctr" rtl="0">
              <a:lnSpc>
                <a:spcPct val="100000"/>
              </a:lnSpc>
              <a:spcBef>
                <a:spcPts val="0"/>
              </a:spcBef>
              <a:spcAft>
                <a:spcPts val="0"/>
              </a:spcAft>
              <a:buSzPts val="6700"/>
              <a:buNone/>
              <a:defRPr sz="6700"/>
            </a:lvl3pPr>
            <a:lvl4pPr lvl="3" algn="ctr" rtl="0">
              <a:lnSpc>
                <a:spcPct val="100000"/>
              </a:lnSpc>
              <a:spcBef>
                <a:spcPts val="0"/>
              </a:spcBef>
              <a:spcAft>
                <a:spcPts val="0"/>
              </a:spcAft>
              <a:buSzPts val="6700"/>
              <a:buNone/>
              <a:defRPr sz="6700"/>
            </a:lvl4pPr>
            <a:lvl5pPr lvl="4" algn="ctr" rtl="0">
              <a:lnSpc>
                <a:spcPct val="100000"/>
              </a:lnSpc>
              <a:spcBef>
                <a:spcPts val="0"/>
              </a:spcBef>
              <a:spcAft>
                <a:spcPts val="0"/>
              </a:spcAft>
              <a:buSzPts val="6700"/>
              <a:buNone/>
              <a:defRPr sz="6700"/>
            </a:lvl5pPr>
            <a:lvl6pPr lvl="5" algn="ctr" rtl="0">
              <a:lnSpc>
                <a:spcPct val="100000"/>
              </a:lnSpc>
              <a:spcBef>
                <a:spcPts val="0"/>
              </a:spcBef>
              <a:spcAft>
                <a:spcPts val="0"/>
              </a:spcAft>
              <a:buSzPts val="6700"/>
              <a:buNone/>
              <a:defRPr sz="6700"/>
            </a:lvl6pPr>
            <a:lvl7pPr lvl="6" algn="ctr" rtl="0">
              <a:lnSpc>
                <a:spcPct val="100000"/>
              </a:lnSpc>
              <a:spcBef>
                <a:spcPts val="0"/>
              </a:spcBef>
              <a:spcAft>
                <a:spcPts val="0"/>
              </a:spcAft>
              <a:buSzPts val="6700"/>
              <a:buNone/>
              <a:defRPr sz="6700"/>
            </a:lvl7pPr>
            <a:lvl8pPr lvl="7" algn="ctr" rtl="0">
              <a:lnSpc>
                <a:spcPct val="100000"/>
              </a:lnSpc>
              <a:spcBef>
                <a:spcPts val="0"/>
              </a:spcBef>
              <a:spcAft>
                <a:spcPts val="0"/>
              </a:spcAft>
              <a:buSzPts val="6700"/>
              <a:buNone/>
              <a:defRPr sz="6700"/>
            </a:lvl8pPr>
            <a:lvl9pPr lvl="8" algn="ctr" rtl="0">
              <a:lnSpc>
                <a:spcPct val="100000"/>
              </a:lnSpc>
              <a:spcBef>
                <a:spcPts val="0"/>
              </a:spcBef>
              <a:spcAft>
                <a:spcPts val="0"/>
              </a:spcAft>
              <a:buSzPts val="6700"/>
              <a:buNone/>
              <a:defRPr sz="6700"/>
            </a:lvl9pPr>
          </a:lstStyle>
          <a:p>
            <a:r>
              <a:t>xx%</a:t>
            </a:r>
          </a:p>
        </p:txBody>
      </p:sp>
      <p:sp>
        <p:nvSpPr>
          <p:cNvPr id="100" name="Google Shape;100;p3"/>
          <p:cNvSpPr txBox="1">
            <a:spLocks noGrp="1"/>
          </p:cNvSpPr>
          <p:nvPr>
            <p:ph type="subTitle" idx="1"/>
          </p:nvPr>
        </p:nvSpPr>
        <p:spPr>
          <a:xfrm>
            <a:off x="4069800" y="4356371"/>
            <a:ext cx="4052400" cy="933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400"/>
            </a:lvl1pPr>
            <a:lvl2pPr lvl="1" algn="ctr" rtl="0">
              <a:lnSpc>
                <a:spcPct val="100000"/>
              </a:lnSpc>
              <a:spcBef>
                <a:spcPts val="0"/>
              </a:spcBef>
              <a:spcAft>
                <a:spcPts val="0"/>
              </a:spcAft>
              <a:buNone/>
              <a:defRPr sz="2400"/>
            </a:lvl2pPr>
            <a:lvl3pPr lvl="2" algn="ctr" rtl="0">
              <a:lnSpc>
                <a:spcPct val="100000"/>
              </a:lnSpc>
              <a:spcBef>
                <a:spcPts val="0"/>
              </a:spcBef>
              <a:spcAft>
                <a:spcPts val="0"/>
              </a:spcAft>
              <a:buNone/>
              <a:defRPr sz="2400"/>
            </a:lvl3pPr>
            <a:lvl4pPr lvl="3" algn="ctr" rtl="0">
              <a:lnSpc>
                <a:spcPct val="100000"/>
              </a:lnSpc>
              <a:spcBef>
                <a:spcPts val="0"/>
              </a:spcBef>
              <a:spcAft>
                <a:spcPts val="0"/>
              </a:spcAft>
              <a:buNone/>
              <a:defRPr sz="2400"/>
            </a:lvl4pPr>
            <a:lvl5pPr lvl="4" algn="ctr" rtl="0">
              <a:lnSpc>
                <a:spcPct val="100000"/>
              </a:lnSpc>
              <a:spcBef>
                <a:spcPts val="0"/>
              </a:spcBef>
              <a:spcAft>
                <a:spcPts val="0"/>
              </a:spcAft>
              <a:buNone/>
              <a:defRPr sz="2400"/>
            </a:lvl5pPr>
            <a:lvl6pPr lvl="5" algn="ctr" rtl="0">
              <a:lnSpc>
                <a:spcPct val="100000"/>
              </a:lnSpc>
              <a:spcBef>
                <a:spcPts val="0"/>
              </a:spcBef>
              <a:spcAft>
                <a:spcPts val="0"/>
              </a:spcAft>
              <a:buNone/>
              <a:defRPr sz="2400"/>
            </a:lvl6pPr>
            <a:lvl7pPr lvl="6" algn="ctr" rtl="0">
              <a:lnSpc>
                <a:spcPct val="100000"/>
              </a:lnSpc>
              <a:spcBef>
                <a:spcPts val="0"/>
              </a:spcBef>
              <a:spcAft>
                <a:spcPts val="0"/>
              </a:spcAft>
              <a:buNone/>
              <a:defRPr sz="2400"/>
            </a:lvl7pPr>
            <a:lvl8pPr lvl="7" algn="ctr" rtl="0">
              <a:lnSpc>
                <a:spcPct val="100000"/>
              </a:lnSpc>
              <a:spcBef>
                <a:spcPts val="0"/>
              </a:spcBef>
              <a:spcAft>
                <a:spcPts val="0"/>
              </a:spcAft>
              <a:buNone/>
              <a:defRPr sz="2400"/>
            </a:lvl8pPr>
            <a:lvl9pPr lvl="8" algn="ctr" rtl="0">
              <a:lnSpc>
                <a:spcPct val="100000"/>
              </a:lnSpc>
              <a:spcBef>
                <a:spcPts val="0"/>
              </a:spcBef>
              <a:spcAft>
                <a:spcPts val="0"/>
              </a:spcAft>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0_1_1_1_1_1_1_1_1_1">
    <p:spTree>
      <p:nvGrpSpPr>
        <p:cNvPr id="1" name="Shape 648"/>
        <p:cNvGrpSpPr/>
        <p:nvPr/>
      </p:nvGrpSpPr>
      <p:grpSpPr>
        <a:xfrm>
          <a:off x="0" y="0"/>
          <a:ext cx="0" cy="0"/>
          <a:chOff x="0" y="0"/>
          <a:chExt cx="0" cy="0"/>
        </a:xfrm>
      </p:grpSpPr>
      <p:sp>
        <p:nvSpPr>
          <p:cNvPr id="649" name="Google Shape;649;p21"/>
          <p:cNvSpPr txBox="1">
            <a:spLocks noGrp="1"/>
          </p:cNvSpPr>
          <p:nvPr>
            <p:ph type="body" idx="1"/>
          </p:nvPr>
        </p:nvSpPr>
        <p:spPr>
          <a:xfrm>
            <a:off x="963167" y="1506600"/>
            <a:ext cx="10272000" cy="4638000"/>
          </a:xfrm>
          <a:prstGeom prst="rect">
            <a:avLst/>
          </a:prstGeom>
        </p:spPr>
        <p:txBody>
          <a:bodyPr spcFirstLastPara="1" wrap="square" lIns="121900" tIns="121900" rIns="121900" bIns="121900" anchor="t" anchorCtr="0">
            <a:noAutofit/>
          </a:bodyPr>
          <a:lstStyle>
            <a:lvl1pPr marL="457200" lvl="0" indent="-355600" rtl="0">
              <a:lnSpc>
                <a:spcPct val="100000"/>
              </a:lnSpc>
              <a:spcBef>
                <a:spcPts val="0"/>
              </a:spcBef>
              <a:spcAft>
                <a:spcPts val="0"/>
              </a:spcAft>
              <a:buSzPts val="2000"/>
              <a:buChar char="●"/>
              <a:defRPr/>
            </a:lvl1pPr>
            <a:lvl2pPr marL="914400" lvl="1" indent="-355600" rtl="0">
              <a:lnSpc>
                <a:spcPct val="100000"/>
              </a:lnSpc>
              <a:spcBef>
                <a:spcPts val="1300"/>
              </a:spcBef>
              <a:spcAft>
                <a:spcPts val="0"/>
              </a:spcAft>
              <a:buSzPts val="2000"/>
              <a:buChar char="○"/>
              <a:defRPr/>
            </a:lvl2pPr>
            <a:lvl3pPr marL="1371600" lvl="2" indent="-355600" rtl="0">
              <a:lnSpc>
                <a:spcPct val="100000"/>
              </a:lnSpc>
              <a:spcBef>
                <a:spcPts val="0"/>
              </a:spcBef>
              <a:spcAft>
                <a:spcPts val="0"/>
              </a:spcAft>
              <a:buSzPts val="2000"/>
              <a:buChar char="■"/>
              <a:defRPr/>
            </a:lvl3pPr>
            <a:lvl4pPr marL="1828800" lvl="3" indent="-355600" rtl="0">
              <a:lnSpc>
                <a:spcPct val="100000"/>
              </a:lnSpc>
              <a:spcBef>
                <a:spcPts val="0"/>
              </a:spcBef>
              <a:spcAft>
                <a:spcPts val="0"/>
              </a:spcAft>
              <a:buSzPts val="2000"/>
              <a:buChar char="●"/>
              <a:defRPr/>
            </a:lvl4pPr>
            <a:lvl5pPr marL="2286000" lvl="4" indent="-355600" rtl="0">
              <a:lnSpc>
                <a:spcPct val="100000"/>
              </a:lnSpc>
              <a:spcBef>
                <a:spcPts val="0"/>
              </a:spcBef>
              <a:spcAft>
                <a:spcPts val="0"/>
              </a:spcAft>
              <a:buSzPts val="2000"/>
              <a:buChar char="○"/>
              <a:defRPr/>
            </a:lvl5pPr>
            <a:lvl6pPr marL="2743200" lvl="5" indent="-355600" rtl="0">
              <a:lnSpc>
                <a:spcPct val="100000"/>
              </a:lnSpc>
              <a:spcBef>
                <a:spcPts val="0"/>
              </a:spcBef>
              <a:spcAft>
                <a:spcPts val="0"/>
              </a:spcAft>
              <a:buSzPts val="2000"/>
              <a:buChar char="■"/>
              <a:defRPr/>
            </a:lvl6pPr>
            <a:lvl7pPr marL="3200400" lvl="6" indent="-355600" rtl="0">
              <a:lnSpc>
                <a:spcPct val="100000"/>
              </a:lnSpc>
              <a:spcBef>
                <a:spcPts val="0"/>
              </a:spcBef>
              <a:spcAft>
                <a:spcPts val="0"/>
              </a:spcAft>
              <a:buSzPts val="2000"/>
              <a:buChar char="●"/>
              <a:defRPr/>
            </a:lvl7pPr>
            <a:lvl8pPr marL="3657600" lvl="7" indent="-355600" rtl="0">
              <a:lnSpc>
                <a:spcPct val="100000"/>
              </a:lnSpc>
              <a:spcBef>
                <a:spcPts val="0"/>
              </a:spcBef>
              <a:spcAft>
                <a:spcPts val="0"/>
              </a:spcAft>
              <a:buSzPts val="2000"/>
              <a:buChar char="○"/>
              <a:defRPr/>
            </a:lvl8pPr>
            <a:lvl9pPr marL="4114800" lvl="8" indent="-355600" rtl="0">
              <a:lnSpc>
                <a:spcPct val="100000"/>
              </a:lnSpc>
              <a:spcBef>
                <a:spcPts val="0"/>
              </a:spcBef>
              <a:spcAft>
                <a:spcPts val="0"/>
              </a:spcAft>
              <a:buSzPts val="2000"/>
              <a:buChar char="■"/>
              <a:defRPr/>
            </a:lvl9pPr>
          </a:lstStyle>
          <a:p>
            <a:endParaRPr/>
          </a:p>
        </p:txBody>
      </p:sp>
      <p:sp>
        <p:nvSpPr>
          <p:cNvPr id="650" name="Google Shape;650;p21"/>
          <p:cNvSpPr txBox="1">
            <a:spLocks noGrp="1"/>
          </p:cNvSpPr>
          <p:nvPr>
            <p:ph type="title"/>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grpSp>
        <p:nvGrpSpPr>
          <p:cNvPr id="651" name="Google Shape;651;p21"/>
          <p:cNvGrpSpPr/>
          <p:nvPr/>
        </p:nvGrpSpPr>
        <p:grpSpPr>
          <a:xfrm flipH="1">
            <a:off x="6586874" y="5015364"/>
            <a:ext cx="6479762" cy="3597818"/>
            <a:chOff x="-788304" y="3837819"/>
            <a:chExt cx="4859943" cy="2698431"/>
          </a:xfrm>
        </p:grpSpPr>
        <p:sp>
          <p:nvSpPr>
            <p:cNvPr id="652" name="Google Shape;652;p21"/>
            <p:cNvSpPr/>
            <p:nvPr/>
          </p:nvSpPr>
          <p:spPr>
            <a:xfrm flipH="1">
              <a:off x="-788304" y="4174967"/>
              <a:ext cx="2494083" cy="1471900"/>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53" name="Google Shape;653;p21"/>
            <p:cNvGrpSpPr/>
            <p:nvPr/>
          </p:nvGrpSpPr>
          <p:grpSpPr>
            <a:xfrm flipH="1">
              <a:off x="1320304" y="4461358"/>
              <a:ext cx="647437" cy="321825"/>
              <a:chOff x="7990044" y="3252744"/>
              <a:chExt cx="516874" cy="256925"/>
            </a:xfrm>
          </p:grpSpPr>
          <p:sp>
            <p:nvSpPr>
              <p:cNvPr id="654" name="Google Shape;654;p21"/>
              <p:cNvSpPr/>
              <p:nvPr/>
            </p:nvSpPr>
            <p:spPr>
              <a:xfrm>
                <a:off x="8208922" y="3431894"/>
                <a:ext cx="78111" cy="77775"/>
              </a:xfrm>
              <a:custGeom>
                <a:avLst/>
                <a:gdLst/>
                <a:ahLst/>
                <a:cxnLst/>
                <a:rect l="l" t="t" r="r" b="b"/>
                <a:pathLst>
                  <a:path w="930" h="926" extrusionOk="0">
                    <a:moveTo>
                      <a:pt x="129" y="1"/>
                    </a:moveTo>
                    <a:lnTo>
                      <a:pt x="1" y="125"/>
                    </a:lnTo>
                    <a:lnTo>
                      <a:pt x="801" y="926"/>
                    </a:lnTo>
                    <a:lnTo>
                      <a:pt x="929" y="798"/>
                    </a:lnTo>
                    <a:lnTo>
                      <a:pt x="12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5" name="Google Shape;655;p21"/>
              <p:cNvSpPr/>
              <p:nvPr/>
            </p:nvSpPr>
            <p:spPr>
              <a:xfrm>
                <a:off x="8208922" y="3431558"/>
                <a:ext cx="77775" cy="77775"/>
              </a:xfrm>
              <a:custGeom>
                <a:avLst/>
                <a:gdLst/>
                <a:ahLst/>
                <a:cxnLst/>
                <a:rect l="l" t="t" r="r" b="b"/>
                <a:pathLst>
                  <a:path w="926" h="926" extrusionOk="0">
                    <a:moveTo>
                      <a:pt x="801" y="1"/>
                    </a:moveTo>
                    <a:lnTo>
                      <a:pt x="1" y="798"/>
                    </a:lnTo>
                    <a:lnTo>
                      <a:pt x="125" y="926"/>
                    </a:lnTo>
                    <a:lnTo>
                      <a:pt x="925" y="125"/>
                    </a:lnTo>
                    <a:lnTo>
                      <a:pt x="801"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6" name="Google Shape;656;p21"/>
              <p:cNvSpPr/>
              <p:nvPr/>
            </p:nvSpPr>
            <p:spPr>
              <a:xfrm>
                <a:off x="7990044" y="3431894"/>
                <a:ext cx="78111" cy="77775"/>
              </a:xfrm>
              <a:custGeom>
                <a:avLst/>
                <a:gdLst/>
                <a:ahLst/>
                <a:cxnLst/>
                <a:rect l="l" t="t" r="r" b="b"/>
                <a:pathLst>
                  <a:path w="930" h="926" extrusionOk="0">
                    <a:moveTo>
                      <a:pt x="129" y="1"/>
                    </a:moveTo>
                    <a:lnTo>
                      <a:pt x="1" y="125"/>
                    </a:lnTo>
                    <a:lnTo>
                      <a:pt x="801" y="926"/>
                    </a:lnTo>
                    <a:lnTo>
                      <a:pt x="930" y="798"/>
                    </a:lnTo>
                    <a:lnTo>
                      <a:pt x="12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7" name="Google Shape;657;p21"/>
              <p:cNvSpPr/>
              <p:nvPr/>
            </p:nvSpPr>
            <p:spPr>
              <a:xfrm>
                <a:off x="7990044" y="3431558"/>
                <a:ext cx="77775" cy="77775"/>
              </a:xfrm>
              <a:custGeom>
                <a:avLst/>
                <a:gdLst/>
                <a:ahLst/>
                <a:cxnLst/>
                <a:rect l="l" t="t" r="r" b="b"/>
                <a:pathLst>
                  <a:path w="926" h="926" extrusionOk="0">
                    <a:moveTo>
                      <a:pt x="801" y="1"/>
                    </a:moveTo>
                    <a:lnTo>
                      <a:pt x="1" y="798"/>
                    </a:lnTo>
                    <a:lnTo>
                      <a:pt x="129" y="926"/>
                    </a:lnTo>
                    <a:lnTo>
                      <a:pt x="926" y="125"/>
                    </a:lnTo>
                    <a:lnTo>
                      <a:pt x="801"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8" name="Google Shape;658;p21"/>
              <p:cNvSpPr/>
              <p:nvPr/>
            </p:nvSpPr>
            <p:spPr>
              <a:xfrm>
                <a:off x="8428808"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9" name="Google Shape;659;p21"/>
              <p:cNvSpPr/>
              <p:nvPr/>
            </p:nvSpPr>
            <p:spPr>
              <a:xfrm>
                <a:off x="8429144" y="3253080"/>
                <a:ext cx="77775" cy="78111"/>
              </a:xfrm>
              <a:custGeom>
                <a:avLst/>
                <a:gdLst/>
                <a:ahLst/>
                <a:cxnLst/>
                <a:rect l="l" t="t" r="r" b="b"/>
                <a:pathLst>
                  <a:path w="926" h="930" extrusionOk="0">
                    <a:moveTo>
                      <a:pt x="797" y="0"/>
                    </a:moveTo>
                    <a:lnTo>
                      <a:pt x="1" y="801"/>
                    </a:lnTo>
                    <a:lnTo>
                      <a:pt x="125" y="929"/>
                    </a:lnTo>
                    <a:lnTo>
                      <a:pt x="925" y="129"/>
                    </a:lnTo>
                    <a:lnTo>
                      <a:pt x="79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0" name="Google Shape;660;p21"/>
              <p:cNvSpPr/>
              <p:nvPr/>
            </p:nvSpPr>
            <p:spPr>
              <a:xfrm>
                <a:off x="8209930" y="3252744"/>
                <a:ext cx="78111" cy="78111"/>
              </a:xfrm>
              <a:custGeom>
                <a:avLst/>
                <a:gdLst/>
                <a:ahLst/>
                <a:cxnLst/>
                <a:rect l="l" t="t" r="r" b="b"/>
                <a:pathLst>
                  <a:path w="930" h="930" extrusionOk="0">
                    <a:moveTo>
                      <a:pt x="129" y="0"/>
                    </a:moveTo>
                    <a:lnTo>
                      <a:pt x="1" y="129"/>
                    </a:lnTo>
                    <a:lnTo>
                      <a:pt x="801" y="929"/>
                    </a:lnTo>
                    <a:lnTo>
                      <a:pt x="929" y="801"/>
                    </a:lnTo>
                    <a:lnTo>
                      <a:pt x="1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1" name="Google Shape;661;p21"/>
              <p:cNvSpPr/>
              <p:nvPr/>
            </p:nvSpPr>
            <p:spPr>
              <a:xfrm>
                <a:off x="8210266" y="3253080"/>
                <a:ext cx="77775" cy="78111"/>
              </a:xfrm>
              <a:custGeom>
                <a:avLst/>
                <a:gdLst/>
                <a:ahLst/>
                <a:cxnLst/>
                <a:rect l="l" t="t" r="r" b="b"/>
                <a:pathLst>
                  <a:path w="926" h="930" extrusionOk="0">
                    <a:moveTo>
                      <a:pt x="801" y="0"/>
                    </a:moveTo>
                    <a:lnTo>
                      <a:pt x="1" y="801"/>
                    </a:lnTo>
                    <a:lnTo>
                      <a:pt x="125" y="929"/>
                    </a:lnTo>
                    <a:lnTo>
                      <a:pt x="925" y="129"/>
                    </a:lnTo>
                    <a:lnTo>
                      <a:pt x="80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62" name="Google Shape;662;p21"/>
            <p:cNvGrpSpPr/>
            <p:nvPr/>
          </p:nvGrpSpPr>
          <p:grpSpPr>
            <a:xfrm rot="5400000">
              <a:off x="813121" y="3277732"/>
              <a:ext cx="2698431" cy="3818605"/>
              <a:chOff x="7726148" y="777978"/>
              <a:chExt cx="2698431" cy="3818605"/>
            </a:xfrm>
          </p:grpSpPr>
          <p:sp>
            <p:nvSpPr>
              <p:cNvPr id="663" name="Google Shape;663;p21"/>
              <p:cNvSpPr/>
              <p:nvPr/>
            </p:nvSpPr>
            <p:spPr>
              <a:xfrm>
                <a:off x="7726148" y="4468667"/>
                <a:ext cx="148998" cy="127917"/>
              </a:xfrm>
              <a:custGeom>
                <a:avLst/>
                <a:gdLst/>
                <a:ahLst/>
                <a:cxnLst/>
                <a:rect l="l" t="t" r="r" b="b"/>
                <a:pathLst>
                  <a:path w="1774" h="1523" extrusionOk="0">
                    <a:moveTo>
                      <a:pt x="757" y="406"/>
                    </a:moveTo>
                    <a:cubicBezTo>
                      <a:pt x="1077" y="406"/>
                      <a:pt x="1238" y="790"/>
                      <a:pt x="1009" y="1014"/>
                    </a:cubicBezTo>
                    <a:cubicBezTo>
                      <a:pt x="937" y="1087"/>
                      <a:pt x="847" y="1120"/>
                      <a:pt x="759" y="1120"/>
                    </a:cubicBezTo>
                    <a:cubicBezTo>
                      <a:pt x="576" y="1120"/>
                      <a:pt x="401" y="978"/>
                      <a:pt x="401" y="762"/>
                    </a:cubicBezTo>
                    <a:cubicBezTo>
                      <a:pt x="401" y="566"/>
                      <a:pt x="561" y="406"/>
                      <a:pt x="757" y="406"/>
                    </a:cubicBezTo>
                    <a:close/>
                    <a:moveTo>
                      <a:pt x="764" y="1"/>
                    </a:moveTo>
                    <a:cubicBezTo>
                      <a:pt x="374" y="1"/>
                      <a:pt x="1" y="305"/>
                      <a:pt x="1" y="762"/>
                    </a:cubicBezTo>
                    <a:cubicBezTo>
                      <a:pt x="1" y="1182"/>
                      <a:pt x="337" y="1519"/>
                      <a:pt x="757" y="1523"/>
                    </a:cubicBezTo>
                    <a:cubicBezTo>
                      <a:pt x="1434" y="1523"/>
                      <a:pt x="1774" y="702"/>
                      <a:pt x="1294" y="226"/>
                    </a:cubicBezTo>
                    <a:cubicBezTo>
                      <a:pt x="1139" y="70"/>
                      <a:pt x="950" y="1"/>
                      <a:pt x="76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4" name="Google Shape;664;p21"/>
              <p:cNvSpPr/>
              <p:nvPr/>
            </p:nvSpPr>
            <p:spPr>
              <a:xfrm>
                <a:off x="9887546" y="2617023"/>
                <a:ext cx="520234" cy="519814"/>
              </a:xfrm>
              <a:custGeom>
                <a:avLst/>
                <a:gdLst/>
                <a:ahLst/>
                <a:cxnLst/>
                <a:rect l="l" t="t" r="r" b="b"/>
                <a:pathLst>
                  <a:path w="6194" h="6189" extrusionOk="0">
                    <a:moveTo>
                      <a:pt x="4428" y="0"/>
                    </a:moveTo>
                    <a:lnTo>
                      <a:pt x="2214" y="2214"/>
                    </a:lnTo>
                    <a:lnTo>
                      <a:pt x="1" y="4427"/>
                    </a:lnTo>
                    <a:lnTo>
                      <a:pt x="1" y="6188"/>
                    </a:lnTo>
                    <a:lnTo>
                      <a:pt x="3095" y="3094"/>
                    </a:lnTo>
                    <a:lnTo>
                      <a:pt x="6193"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65" name="Google Shape;665;p21"/>
              <p:cNvSpPr/>
              <p:nvPr/>
            </p:nvSpPr>
            <p:spPr>
              <a:xfrm>
                <a:off x="7813245" y="777978"/>
                <a:ext cx="2611333" cy="3736295"/>
              </a:xfrm>
              <a:custGeom>
                <a:avLst/>
                <a:gdLst/>
                <a:ahLst/>
                <a:cxnLst/>
                <a:rect l="l" t="t" r="r" b="b"/>
                <a:pathLst>
                  <a:path w="31091" h="44485" extrusionOk="0">
                    <a:moveTo>
                      <a:pt x="28921" y="1"/>
                    </a:moveTo>
                    <a:lnTo>
                      <a:pt x="23577" y="5344"/>
                    </a:lnTo>
                    <a:lnTo>
                      <a:pt x="23577" y="11525"/>
                    </a:lnTo>
                    <a:lnTo>
                      <a:pt x="30686" y="18638"/>
                    </a:lnTo>
                    <a:lnTo>
                      <a:pt x="30686" y="21984"/>
                    </a:lnTo>
                    <a:lnTo>
                      <a:pt x="19218" y="33456"/>
                    </a:lnTo>
                    <a:lnTo>
                      <a:pt x="10744" y="33456"/>
                    </a:lnTo>
                    <a:lnTo>
                      <a:pt x="10688" y="33512"/>
                    </a:lnTo>
                    <a:lnTo>
                      <a:pt x="0" y="44200"/>
                    </a:lnTo>
                    <a:lnTo>
                      <a:pt x="285" y="44484"/>
                    </a:lnTo>
                    <a:lnTo>
                      <a:pt x="10912" y="33857"/>
                    </a:lnTo>
                    <a:lnTo>
                      <a:pt x="19382" y="33857"/>
                    </a:lnTo>
                    <a:lnTo>
                      <a:pt x="19442" y="33797"/>
                    </a:lnTo>
                    <a:lnTo>
                      <a:pt x="31090" y="22148"/>
                    </a:lnTo>
                    <a:lnTo>
                      <a:pt x="31090" y="18474"/>
                    </a:lnTo>
                    <a:lnTo>
                      <a:pt x="23977" y="11361"/>
                    </a:lnTo>
                    <a:lnTo>
                      <a:pt x="23977" y="5509"/>
                    </a:lnTo>
                    <a:lnTo>
                      <a:pt x="29205" y="285"/>
                    </a:lnTo>
                    <a:lnTo>
                      <a:pt x="2892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666" name="Google Shape;666;p21"/>
          <p:cNvGrpSpPr/>
          <p:nvPr/>
        </p:nvGrpSpPr>
        <p:grpSpPr>
          <a:xfrm flipH="1">
            <a:off x="7660202" y="-2503639"/>
            <a:ext cx="5406439" cy="4920804"/>
            <a:chOff x="-626842" y="-1801575"/>
            <a:chExt cx="4054931" cy="3690696"/>
          </a:xfrm>
        </p:grpSpPr>
        <p:sp>
          <p:nvSpPr>
            <p:cNvPr id="667" name="Google Shape;667;p21"/>
            <p:cNvSpPr/>
            <p:nvPr/>
          </p:nvSpPr>
          <p:spPr>
            <a:xfrm>
              <a:off x="-626842" y="-190870"/>
              <a:ext cx="2698418" cy="1592456"/>
            </a:xfrm>
            <a:custGeom>
              <a:avLst/>
              <a:gdLst/>
              <a:ahLst/>
              <a:cxnLst/>
              <a:rect l="l" t="t" r="r" b="b"/>
              <a:pathLst>
                <a:path w="22289" h="13154" extrusionOk="0">
                  <a:moveTo>
                    <a:pt x="14063" y="0"/>
                  </a:moveTo>
                  <a:lnTo>
                    <a:pt x="11521" y="2542"/>
                  </a:lnTo>
                  <a:lnTo>
                    <a:pt x="10616" y="2542"/>
                  </a:lnTo>
                  <a:lnTo>
                    <a:pt x="1" y="13154"/>
                  </a:lnTo>
                  <a:lnTo>
                    <a:pt x="5249" y="13154"/>
                  </a:lnTo>
                  <a:lnTo>
                    <a:pt x="9572" y="8831"/>
                  </a:lnTo>
                  <a:lnTo>
                    <a:pt x="13515" y="8831"/>
                  </a:lnTo>
                  <a:lnTo>
                    <a:pt x="22289" y="52"/>
                  </a:lnTo>
                  <a:lnTo>
                    <a:pt x="1406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68" name="Google Shape;668;p21"/>
            <p:cNvGrpSpPr/>
            <p:nvPr/>
          </p:nvGrpSpPr>
          <p:grpSpPr>
            <a:xfrm rot="10800000">
              <a:off x="388735" y="-1801575"/>
              <a:ext cx="3039353" cy="3203144"/>
              <a:chOff x="7797455" y="1505164"/>
              <a:chExt cx="3773251" cy="3976591"/>
            </a:xfrm>
          </p:grpSpPr>
          <p:sp>
            <p:nvSpPr>
              <p:cNvPr id="669" name="Google Shape;669;p21"/>
              <p:cNvSpPr/>
              <p:nvPr/>
            </p:nvSpPr>
            <p:spPr>
              <a:xfrm>
                <a:off x="8507171" y="4423732"/>
                <a:ext cx="375603" cy="375939"/>
              </a:xfrm>
              <a:custGeom>
                <a:avLst/>
                <a:gdLst/>
                <a:ahLst/>
                <a:cxnLst/>
                <a:rect l="l" t="t" r="r" b="b"/>
                <a:pathLst>
                  <a:path w="4472" h="4476" extrusionOk="0">
                    <a:moveTo>
                      <a:pt x="4471" y="0"/>
                    </a:moveTo>
                    <a:lnTo>
                      <a:pt x="2234" y="2238"/>
                    </a:lnTo>
                    <a:lnTo>
                      <a:pt x="0" y="4475"/>
                    </a:lnTo>
                    <a:lnTo>
                      <a:pt x="1273" y="4475"/>
                    </a:lnTo>
                    <a:lnTo>
                      <a:pt x="2870" y="2874"/>
                    </a:lnTo>
                    <a:lnTo>
                      <a:pt x="4471" y="1273"/>
                    </a:lnTo>
                    <a:lnTo>
                      <a:pt x="447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0" name="Google Shape;670;p21"/>
              <p:cNvSpPr/>
              <p:nvPr/>
            </p:nvSpPr>
            <p:spPr>
              <a:xfrm>
                <a:off x="7797455" y="5326373"/>
                <a:ext cx="181250" cy="155382"/>
              </a:xfrm>
              <a:custGeom>
                <a:avLst/>
                <a:gdLst/>
                <a:ahLst/>
                <a:cxnLst/>
                <a:rect l="l" t="t" r="r" b="b"/>
                <a:pathLst>
                  <a:path w="2158" h="1850" extrusionOk="0">
                    <a:moveTo>
                      <a:pt x="1231" y="488"/>
                    </a:moveTo>
                    <a:cubicBezTo>
                      <a:pt x="1455" y="488"/>
                      <a:pt x="1669" y="663"/>
                      <a:pt x="1669" y="925"/>
                    </a:cubicBezTo>
                    <a:cubicBezTo>
                      <a:pt x="1669" y="1166"/>
                      <a:pt x="1473" y="1362"/>
                      <a:pt x="1233" y="1362"/>
                    </a:cubicBezTo>
                    <a:cubicBezTo>
                      <a:pt x="845" y="1358"/>
                      <a:pt x="653" y="889"/>
                      <a:pt x="925" y="617"/>
                    </a:cubicBezTo>
                    <a:cubicBezTo>
                      <a:pt x="1014" y="528"/>
                      <a:pt x="1124" y="488"/>
                      <a:pt x="1231" y="488"/>
                    </a:cubicBezTo>
                    <a:close/>
                    <a:moveTo>
                      <a:pt x="1233" y="1"/>
                    </a:moveTo>
                    <a:cubicBezTo>
                      <a:pt x="413" y="1"/>
                      <a:pt x="0" y="998"/>
                      <a:pt x="581" y="1578"/>
                    </a:cubicBezTo>
                    <a:cubicBezTo>
                      <a:pt x="768" y="1765"/>
                      <a:pt x="999" y="1849"/>
                      <a:pt x="1226" y="1849"/>
                    </a:cubicBezTo>
                    <a:cubicBezTo>
                      <a:pt x="1701" y="1849"/>
                      <a:pt x="2158" y="1481"/>
                      <a:pt x="2158" y="925"/>
                    </a:cubicBezTo>
                    <a:cubicBezTo>
                      <a:pt x="2158" y="413"/>
                      <a:pt x="1746" y="1"/>
                      <a:pt x="123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1" name="Google Shape;671;p21"/>
              <p:cNvSpPr/>
              <p:nvPr/>
            </p:nvSpPr>
            <p:spPr>
              <a:xfrm>
                <a:off x="11389036" y="1505164"/>
                <a:ext cx="181670" cy="155382"/>
              </a:xfrm>
              <a:custGeom>
                <a:avLst/>
                <a:gdLst/>
                <a:ahLst/>
                <a:cxnLst/>
                <a:rect l="l" t="t" r="r" b="b"/>
                <a:pathLst>
                  <a:path w="2163" h="1850" extrusionOk="0">
                    <a:moveTo>
                      <a:pt x="1233" y="488"/>
                    </a:moveTo>
                    <a:cubicBezTo>
                      <a:pt x="1457" y="488"/>
                      <a:pt x="1674" y="663"/>
                      <a:pt x="1674" y="925"/>
                    </a:cubicBezTo>
                    <a:cubicBezTo>
                      <a:pt x="1674" y="1166"/>
                      <a:pt x="1478" y="1358"/>
                      <a:pt x="1237" y="1362"/>
                    </a:cubicBezTo>
                    <a:cubicBezTo>
                      <a:pt x="849" y="1362"/>
                      <a:pt x="653" y="889"/>
                      <a:pt x="929" y="617"/>
                    </a:cubicBezTo>
                    <a:cubicBezTo>
                      <a:pt x="1017" y="528"/>
                      <a:pt x="1126" y="488"/>
                      <a:pt x="1233" y="488"/>
                    </a:cubicBezTo>
                    <a:close/>
                    <a:moveTo>
                      <a:pt x="1237" y="1"/>
                    </a:moveTo>
                    <a:cubicBezTo>
                      <a:pt x="413" y="1"/>
                      <a:pt x="1" y="998"/>
                      <a:pt x="585" y="1578"/>
                    </a:cubicBezTo>
                    <a:cubicBezTo>
                      <a:pt x="772" y="1765"/>
                      <a:pt x="1003" y="1849"/>
                      <a:pt x="1230" y="1849"/>
                    </a:cubicBezTo>
                    <a:cubicBezTo>
                      <a:pt x="1705" y="1849"/>
                      <a:pt x="2162" y="1481"/>
                      <a:pt x="2162" y="925"/>
                    </a:cubicBezTo>
                    <a:cubicBezTo>
                      <a:pt x="2162" y="413"/>
                      <a:pt x="1746" y="1"/>
                      <a:pt x="123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2" name="Google Shape;672;p21"/>
              <p:cNvSpPr/>
              <p:nvPr/>
            </p:nvSpPr>
            <p:spPr>
              <a:xfrm>
                <a:off x="7919157" y="1639968"/>
                <a:ext cx="3594352" cy="3738983"/>
              </a:xfrm>
              <a:custGeom>
                <a:avLst/>
                <a:gdLst/>
                <a:ahLst/>
                <a:cxnLst/>
                <a:rect l="l" t="t" r="r" b="b"/>
                <a:pathLst>
                  <a:path w="42795" h="44517" extrusionOk="0">
                    <a:moveTo>
                      <a:pt x="42306" y="1"/>
                    </a:moveTo>
                    <a:lnTo>
                      <a:pt x="42306" y="12025"/>
                    </a:lnTo>
                    <a:lnTo>
                      <a:pt x="23925" y="30406"/>
                    </a:lnTo>
                    <a:lnTo>
                      <a:pt x="13762" y="30406"/>
                    </a:lnTo>
                    <a:lnTo>
                      <a:pt x="13690" y="30478"/>
                    </a:lnTo>
                    <a:lnTo>
                      <a:pt x="0" y="44172"/>
                    </a:lnTo>
                    <a:lnTo>
                      <a:pt x="345" y="44516"/>
                    </a:lnTo>
                    <a:lnTo>
                      <a:pt x="13966" y="30895"/>
                    </a:lnTo>
                    <a:lnTo>
                      <a:pt x="24125" y="30895"/>
                    </a:lnTo>
                    <a:lnTo>
                      <a:pt x="24197" y="30823"/>
                    </a:lnTo>
                    <a:lnTo>
                      <a:pt x="42795" y="12230"/>
                    </a:lnTo>
                    <a:lnTo>
                      <a:pt x="4279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673" name="Google Shape;673;p21"/>
            <p:cNvGrpSpPr/>
            <p:nvPr/>
          </p:nvGrpSpPr>
          <p:grpSpPr>
            <a:xfrm>
              <a:off x="331330" y="1630180"/>
              <a:ext cx="258605" cy="258941"/>
              <a:chOff x="8925357" y="2817675"/>
              <a:chExt cx="258605" cy="258941"/>
            </a:xfrm>
          </p:grpSpPr>
          <p:sp>
            <p:nvSpPr>
              <p:cNvPr id="674" name="Google Shape;674;p21"/>
              <p:cNvSpPr/>
              <p:nvPr/>
            </p:nvSpPr>
            <p:spPr>
              <a:xfrm>
                <a:off x="9033956" y="2817675"/>
                <a:ext cx="41155" cy="258941"/>
              </a:xfrm>
              <a:custGeom>
                <a:avLst/>
                <a:gdLst/>
                <a:ahLst/>
                <a:cxnLst/>
                <a:rect l="l" t="t" r="r" b="b"/>
                <a:pathLst>
                  <a:path w="490" h="3083" extrusionOk="0">
                    <a:moveTo>
                      <a:pt x="1" y="1"/>
                    </a:moveTo>
                    <a:lnTo>
                      <a:pt x="1" y="3083"/>
                    </a:lnTo>
                    <a:lnTo>
                      <a:pt x="489" y="3083"/>
                    </a:lnTo>
                    <a:lnTo>
                      <a:pt x="48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75" name="Google Shape;675;p21"/>
              <p:cNvSpPr/>
              <p:nvPr/>
            </p:nvSpPr>
            <p:spPr>
              <a:xfrm>
                <a:off x="8925357" y="2926610"/>
                <a:ext cx="258605" cy="41155"/>
              </a:xfrm>
              <a:custGeom>
                <a:avLst/>
                <a:gdLst/>
                <a:ahLst/>
                <a:cxnLst/>
                <a:rect l="l" t="t" r="r" b="b"/>
                <a:pathLst>
                  <a:path w="3079" h="490" extrusionOk="0">
                    <a:moveTo>
                      <a:pt x="1" y="1"/>
                    </a:moveTo>
                    <a:lnTo>
                      <a:pt x="1" y="489"/>
                    </a:lnTo>
                    <a:lnTo>
                      <a:pt x="3079" y="489"/>
                    </a:lnTo>
                    <a:lnTo>
                      <a:pt x="307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676"/>
        <p:cNvGrpSpPr/>
        <p:nvPr/>
      </p:nvGrpSpPr>
      <p:grpSpPr>
        <a:xfrm>
          <a:off x="0" y="0"/>
          <a:ext cx="0" cy="0"/>
          <a:chOff x="0" y="0"/>
          <a:chExt cx="0" cy="0"/>
        </a:xfrm>
      </p:grpSpPr>
      <p:grpSp>
        <p:nvGrpSpPr>
          <p:cNvPr id="677" name="Google Shape;677;p22"/>
          <p:cNvGrpSpPr/>
          <p:nvPr/>
        </p:nvGrpSpPr>
        <p:grpSpPr>
          <a:xfrm>
            <a:off x="8849449" y="4689741"/>
            <a:ext cx="4284262" cy="4705640"/>
            <a:chOff x="6484849" y="3631196"/>
            <a:chExt cx="3213277" cy="3529318"/>
          </a:xfrm>
        </p:grpSpPr>
        <p:sp>
          <p:nvSpPr>
            <p:cNvPr id="678" name="Google Shape;678;p22"/>
            <p:cNvSpPr/>
            <p:nvPr/>
          </p:nvSpPr>
          <p:spPr>
            <a:xfrm>
              <a:off x="7145128" y="4325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79" name="Google Shape;679;p22"/>
            <p:cNvGrpSpPr/>
            <p:nvPr/>
          </p:nvGrpSpPr>
          <p:grpSpPr>
            <a:xfrm rot="10800000" flipH="1">
              <a:off x="6484849" y="3631196"/>
              <a:ext cx="2431677" cy="3529318"/>
              <a:chOff x="6769513" y="299393"/>
              <a:chExt cx="1308620" cy="1899525"/>
            </a:xfrm>
          </p:grpSpPr>
          <p:sp>
            <p:nvSpPr>
              <p:cNvPr id="680" name="Google Shape;680;p2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1" name="Google Shape;681;p2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2" name="Google Shape;682;p2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3" name="Google Shape;683;p2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4" name="Google Shape;684;p2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5" name="Google Shape;685;p2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686" name="Google Shape;686;p22"/>
          <p:cNvGrpSpPr/>
          <p:nvPr/>
        </p:nvGrpSpPr>
        <p:grpSpPr>
          <a:xfrm>
            <a:off x="-3879932" y="-5108153"/>
            <a:ext cx="8872706" cy="10182021"/>
            <a:chOff x="-2910022" y="-3831210"/>
            <a:chExt cx="6654696" cy="7636707"/>
          </a:xfrm>
        </p:grpSpPr>
        <p:sp>
          <p:nvSpPr>
            <p:cNvPr id="687" name="Google Shape;687;p22"/>
            <p:cNvSpPr/>
            <p:nvPr/>
          </p:nvSpPr>
          <p:spPr>
            <a:xfrm rot="10800000" flipH="1">
              <a:off x="-2910022" y="-38312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88" name="Google Shape;688;p22"/>
            <p:cNvGrpSpPr/>
            <p:nvPr/>
          </p:nvGrpSpPr>
          <p:grpSpPr>
            <a:xfrm flipH="1">
              <a:off x="-831771" y="-192647"/>
              <a:ext cx="2586938" cy="1464987"/>
              <a:chOff x="7545816" y="-192997"/>
              <a:chExt cx="2586938" cy="1464987"/>
            </a:xfrm>
          </p:grpSpPr>
          <p:sp>
            <p:nvSpPr>
              <p:cNvPr id="689" name="Google Shape;689;p22"/>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690" name="Google Shape;690;p22"/>
              <p:cNvGrpSpPr/>
              <p:nvPr/>
            </p:nvGrpSpPr>
            <p:grpSpPr>
              <a:xfrm>
                <a:off x="7545825" y="435764"/>
                <a:ext cx="827314" cy="410158"/>
                <a:chOff x="5989375" y="1843575"/>
                <a:chExt cx="136525" cy="67675"/>
              </a:xfrm>
            </p:grpSpPr>
            <p:sp>
              <p:nvSpPr>
                <p:cNvPr id="691" name="Google Shape;691;p2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2" name="Google Shape;692;p2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3" name="Google Shape;693;p2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4" name="Google Shape;694;p2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5" name="Google Shape;695;p2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6" name="Google Shape;696;p2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7" name="Google Shape;697;p2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98" name="Google Shape;698;p2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sp>
        <p:nvSpPr>
          <p:cNvPr id="699" name="Google Shape;699;p22"/>
          <p:cNvSpPr txBox="1">
            <a:spLocks noGrp="1"/>
          </p:cNvSpPr>
          <p:nvPr>
            <p:ph type="title"/>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algn="ctr" rtl="0">
              <a:spcBef>
                <a:spcPts val="0"/>
              </a:spcBef>
              <a:spcAft>
                <a:spcPts val="0"/>
              </a:spcAft>
              <a:buClr>
                <a:schemeClr val="dk2"/>
              </a:buClr>
              <a:buSzPts val="4000"/>
              <a:buNone/>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700"/>
        <p:cNvGrpSpPr/>
        <p:nvPr/>
      </p:nvGrpSpPr>
      <p:grpSpPr>
        <a:xfrm>
          <a:off x="0" y="0"/>
          <a:ext cx="0" cy="0"/>
          <a:chOff x="0" y="0"/>
          <a:chExt cx="0" cy="0"/>
        </a:xfrm>
      </p:grpSpPr>
      <p:sp>
        <p:nvSpPr>
          <p:cNvPr id="701" name="Google Shape;701;p23"/>
          <p:cNvSpPr txBox="1">
            <a:spLocks noGrp="1"/>
          </p:cNvSpPr>
          <p:nvPr>
            <p:ph type="title"/>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rtl="0">
              <a:spcBef>
                <a:spcPts val="0"/>
              </a:spcBef>
              <a:spcAft>
                <a:spcPts val="0"/>
              </a:spcAft>
              <a:buClr>
                <a:schemeClr val="dk2"/>
              </a:buClr>
              <a:buSzPts val="4000"/>
              <a:buFont typeface="Fredoka One"/>
              <a:buNone/>
              <a:defRPr/>
            </a:lvl1pPr>
            <a:lvl2pPr lvl="1"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a:endParaRPr/>
          </a:p>
        </p:txBody>
      </p:sp>
      <p:grpSp>
        <p:nvGrpSpPr>
          <p:cNvPr id="702" name="Google Shape;702;p23"/>
          <p:cNvGrpSpPr/>
          <p:nvPr/>
        </p:nvGrpSpPr>
        <p:grpSpPr>
          <a:xfrm rot="10800000" flipH="1">
            <a:off x="10670232" y="-1191282"/>
            <a:ext cx="2132470" cy="2918220"/>
            <a:chOff x="8051125" y="4018221"/>
            <a:chExt cx="1599393" cy="2188720"/>
          </a:xfrm>
        </p:grpSpPr>
        <p:sp>
          <p:nvSpPr>
            <p:cNvPr id="703" name="Google Shape;703;p23"/>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04" name="Google Shape;704;p23"/>
            <p:cNvGrpSpPr/>
            <p:nvPr/>
          </p:nvGrpSpPr>
          <p:grpSpPr>
            <a:xfrm>
              <a:off x="8421632" y="4018221"/>
              <a:ext cx="1228886" cy="2188720"/>
              <a:chOff x="8389396" y="1055350"/>
              <a:chExt cx="1228886" cy="2188720"/>
            </a:xfrm>
          </p:grpSpPr>
          <p:sp>
            <p:nvSpPr>
              <p:cNvPr id="705" name="Google Shape;705;p2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06" name="Google Shape;706;p2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707" name="Google Shape;707;p23"/>
          <p:cNvGrpSpPr/>
          <p:nvPr/>
        </p:nvGrpSpPr>
        <p:grpSpPr>
          <a:xfrm>
            <a:off x="-3148879" y="1504129"/>
            <a:ext cx="8429274" cy="9673153"/>
            <a:chOff x="-2361718" y="747115"/>
            <a:chExt cx="6322114" cy="7255046"/>
          </a:xfrm>
        </p:grpSpPr>
        <p:grpSp>
          <p:nvGrpSpPr>
            <p:cNvPr id="708" name="Google Shape;708;p23"/>
            <p:cNvGrpSpPr/>
            <p:nvPr/>
          </p:nvGrpSpPr>
          <p:grpSpPr>
            <a:xfrm rot="10800000">
              <a:off x="-2361718" y="747115"/>
              <a:ext cx="6322114" cy="7255046"/>
              <a:chOff x="-2504900" y="1005827"/>
              <a:chExt cx="6322114" cy="7255046"/>
            </a:xfrm>
          </p:grpSpPr>
          <p:sp>
            <p:nvSpPr>
              <p:cNvPr id="709" name="Google Shape;709;p23"/>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0" name="Google Shape;710;p23"/>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grpSp>
          <p:nvGrpSpPr>
            <p:cNvPr id="711" name="Google Shape;711;p23"/>
            <p:cNvGrpSpPr/>
            <p:nvPr/>
          </p:nvGrpSpPr>
          <p:grpSpPr>
            <a:xfrm rot="-5400000" flipH="1">
              <a:off x="413271" y="3223016"/>
              <a:ext cx="618213" cy="306426"/>
              <a:chOff x="5989375" y="1843575"/>
              <a:chExt cx="136525" cy="67675"/>
            </a:xfrm>
          </p:grpSpPr>
          <p:sp>
            <p:nvSpPr>
              <p:cNvPr id="712" name="Google Shape;712;p2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3" name="Google Shape;713;p2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4" name="Google Shape;714;p2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5" name="Google Shape;715;p2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6" name="Google Shape;716;p2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7" name="Google Shape;717;p2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8" name="Google Shape;718;p2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19" name="Google Shape;719;p2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12_1">
    <p:spTree>
      <p:nvGrpSpPr>
        <p:cNvPr id="1" name="Shape 720"/>
        <p:cNvGrpSpPr/>
        <p:nvPr/>
      </p:nvGrpSpPr>
      <p:grpSpPr>
        <a:xfrm>
          <a:off x="0" y="0"/>
          <a:ext cx="0" cy="0"/>
          <a:chOff x="0" y="0"/>
          <a:chExt cx="0" cy="0"/>
        </a:xfrm>
      </p:grpSpPr>
      <p:grpSp>
        <p:nvGrpSpPr>
          <p:cNvPr id="721" name="Google Shape;721;p24"/>
          <p:cNvGrpSpPr/>
          <p:nvPr/>
        </p:nvGrpSpPr>
        <p:grpSpPr>
          <a:xfrm>
            <a:off x="8402969" y="-1005272"/>
            <a:ext cx="6450834" cy="11649312"/>
            <a:chOff x="6149980" y="-753973"/>
            <a:chExt cx="4838246" cy="8737202"/>
          </a:xfrm>
        </p:grpSpPr>
        <p:sp>
          <p:nvSpPr>
            <p:cNvPr id="722" name="Google Shape;722;p24"/>
            <p:cNvSpPr/>
            <p:nvPr/>
          </p:nvSpPr>
          <p:spPr>
            <a:xfrm rot="10800000">
              <a:off x="6501374" y="2350375"/>
              <a:ext cx="4486853" cy="2966613"/>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23" name="Google Shape;723;p24"/>
            <p:cNvGrpSpPr/>
            <p:nvPr/>
          </p:nvGrpSpPr>
          <p:grpSpPr>
            <a:xfrm flipH="1">
              <a:off x="7623943" y="2421824"/>
              <a:ext cx="300359" cy="299855"/>
              <a:chOff x="1466575" y="2391250"/>
              <a:chExt cx="59575" cy="59475"/>
            </a:xfrm>
          </p:grpSpPr>
          <p:sp>
            <p:nvSpPr>
              <p:cNvPr id="724" name="Google Shape;724;p24"/>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5" name="Google Shape;725;p24"/>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26" name="Google Shape;726;p24"/>
            <p:cNvGrpSpPr/>
            <p:nvPr/>
          </p:nvGrpSpPr>
          <p:grpSpPr>
            <a:xfrm flipH="1">
              <a:off x="6149980" y="-661273"/>
              <a:ext cx="2817846" cy="4069237"/>
              <a:chOff x="278245" y="-184325"/>
              <a:chExt cx="2358228" cy="3405504"/>
            </a:xfrm>
          </p:grpSpPr>
          <p:grpSp>
            <p:nvGrpSpPr>
              <p:cNvPr id="727" name="Google Shape;727;p24"/>
              <p:cNvGrpSpPr/>
              <p:nvPr/>
            </p:nvGrpSpPr>
            <p:grpSpPr>
              <a:xfrm>
                <a:off x="278245" y="-184325"/>
                <a:ext cx="2358228" cy="3336759"/>
                <a:chOff x="1181475" y="2041825"/>
                <a:chExt cx="620325" cy="877725"/>
              </a:xfrm>
            </p:grpSpPr>
            <p:sp>
              <p:nvSpPr>
                <p:cNvPr id="728" name="Google Shape;728;p24"/>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9" name="Google Shape;729;p24"/>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0" name="Google Shape;730;p24"/>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1" name="Google Shape;731;p24"/>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2" name="Google Shape;732;p24"/>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33" name="Google Shape;733;p24"/>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34" name="Google Shape;734;p24"/>
            <p:cNvSpPr/>
            <p:nvPr/>
          </p:nvSpPr>
          <p:spPr>
            <a:xfrm rot="10800000">
              <a:off x="8012311"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35" name="Google Shape;735;p24"/>
            <p:cNvGrpSpPr/>
            <p:nvPr/>
          </p:nvGrpSpPr>
          <p:grpSpPr>
            <a:xfrm>
              <a:off x="7560791" y="3580603"/>
              <a:ext cx="3173104" cy="4402627"/>
              <a:chOff x="2132995" y="960308"/>
              <a:chExt cx="496177" cy="688438"/>
            </a:xfrm>
          </p:grpSpPr>
          <p:sp>
            <p:nvSpPr>
              <p:cNvPr id="736" name="Google Shape;736;p24"/>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7" name="Google Shape;737;p24"/>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8" name="Google Shape;738;p24"/>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9" name="Google Shape;739;p24"/>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0" name="Google Shape;740;p24"/>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741" name="Google Shape;741;p24"/>
          <p:cNvGrpSpPr/>
          <p:nvPr/>
        </p:nvGrpSpPr>
        <p:grpSpPr>
          <a:xfrm>
            <a:off x="-3665387" y="-2727238"/>
            <a:ext cx="8872706" cy="12312305"/>
            <a:chOff x="-2596705" y="-2045480"/>
            <a:chExt cx="6654696" cy="9234460"/>
          </a:xfrm>
        </p:grpSpPr>
        <p:grpSp>
          <p:nvGrpSpPr>
            <p:cNvPr id="742" name="Google Shape;742;p24"/>
            <p:cNvGrpSpPr/>
            <p:nvPr/>
          </p:nvGrpSpPr>
          <p:grpSpPr>
            <a:xfrm flipH="1">
              <a:off x="722369" y="491148"/>
              <a:ext cx="801674" cy="397824"/>
              <a:chOff x="1622300" y="2291700"/>
              <a:chExt cx="118800" cy="58950"/>
            </a:xfrm>
          </p:grpSpPr>
          <p:sp>
            <p:nvSpPr>
              <p:cNvPr id="743" name="Google Shape;743;p24"/>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4" name="Google Shape;744;p24"/>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5" name="Google Shape;745;p24"/>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6" name="Google Shape;746;p24"/>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7" name="Google Shape;747;p24"/>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8" name="Google Shape;748;p24"/>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9" name="Google Shape;749;p24"/>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0" name="Google Shape;750;p24"/>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sp>
          <p:nvSpPr>
            <p:cNvPr id="751" name="Google Shape;751;p24"/>
            <p:cNvSpPr/>
            <p:nvPr/>
          </p:nvSpPr>
          <p:spPr>
            <a:xfrm>
              <a:off x="-2596705" y="-1246603"/>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52" name="Google Shape;752;p24"/>
            <p:cNvGrpSpPr/>
            <p:nvPr/>
          </p:nvGrpSpPr>
          <p:grpSpPr>
            <a:xfrm rot="10800000">
              <a:off x="-1185762" y="-2045480"/>
              <a:ext cx="2901864" cy="4211818"/>
              <a:chOff x="6769513" y="299393"/>
              <a:chExt cx="1308620" cy="1899525"/>
            </a:xfrm>
          </p:grpSpPr>
          <p:sp>
            <p:nvSpPr>
              <p:cNvPr id="753" name="Google Shape;753;p2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4" name="Google Shape;754;p2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5" name="Google Shape;755;p2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6" name="Google Shape;756;p2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7" name="Google Shape;757;p2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8" name="Google Shape;758;p2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59" name="Google Shape;759;p24"/>
            <p:cNvSpPr/>
            <p:nvPr/>
          </p:nvSpPr>
          <p:spPr>
            <a:xfrm rot="10800000">
              <a:off x="1102163" y="4774798"/>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60" name="Google Shape;760;p24"/>
            <p:cNvGrpSpPr/>
            <p:nvPr/>
          </p:nvGrpSpPr>
          <p:grpSpPr>
            <a:xfrm flipH="1">
              <a:off x="-1973878" y="2737381"/>
              <a:ext cx="3265346" cy="3441180"/>
              <a:chOff x="2011428" y="602777"/>
              <a:chExt cx="774292" cy="815987"/>
            </a:xfrm>
          </p:grpSpPr>
          <p:sp>
            <p:nvSpPr>
              <p:cNvPr id="761" name="Google Shape;761;p24"/>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2" name="Google Shape;762;p24"/>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3" name="Google Shape;763;p24"/>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4" name="Google Shape;764;p24"/>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5" name="Google Shape;765;p24"/>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6" name="Google Shape;766;p24"/>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767" name="Google Shape;767;p24"/>
            <p:cNvGrpSpPr/>
            <p:nvPr/>
          </p:nvGrpSpPr>
          <p:grpSpPr>
            <a:xfrm rot="-5400000">
              <a:off x="-1256153" y="3835717"/>
              <a:ext cx="3265346" cy="3441180"/>
              <a:chOff x="2011428" y="602777"/>
              <a:chExt cx="774292" cy="815987"/>
            </a:xfrm>
          </p:grpSpPr>
          <p:sp>
            <p:nvSpPr>
              <p:cNvPr id="768" name="Google Shape;768;p24"/>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9" name="Google Shape;769;p24"/>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0" name="Google Shape;770;p24"/>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1" name="Google Shape;771;p24"/>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2" name="Google Shape;772;p24"/>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3" name="Google Shape;773;p24"/>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774" name="Google Shape;774;p24"/>
          <p:cNvSpPr txBox="1">
            <a:spLocks noGrp="1"/>
          </p:cNvSpPr>
          <p:nvPr>
            <p:ph type="title"/>
          </p:nvPr>
        </p:nvSpPr>
        <p:spPr>
          <a:xfrm>
            <a:off x="3528000" y="654883"/>
            <a:ext cx="5136000" cy="1297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6700"/>
              <a:buNone/>
              <a:defRPr sz="6700"/>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775" name="Google Shape;775;p24"/>
          <p:cNvSpPr txBox="1">
            <a:spLocks noGrp="1"/>
          </p:cNvSpPr>
          <p:nvPr>
            <p:ph type="subTitle" idx="1"/>
          </p:nvPr>
        </p:nvSpPr>
        <p:spPr>
          <a:xfrm>
            <a:off x="3528000" y="1876755"/>
            <a:ext cx="5136000" cy="1356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6" name="Google Shape;776;p24"/>
          <p:cNvSpPr txBox="1"/>
          <p:nvPr/>
        </p:nvSpPr>
        <p:spPr>
          <a:xfrm>
            <a:off x="3705800" y="4731343"/>
            <a:ext cx="4780500" cy="8796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400"/>
              </a:spcBef>
              <a:spcAft>
                <a:spcPts val="0"/>
              </a:spcAft>
              <a:buNone/>
            </a:pPr>
            <a:r>
              <a:rPr lang="en-US" sz="1600">
                <a:solidFill>
                  <a:schemeClr val="lt1"/>
                </a:solidFill>
                <a:latin typeface="Roboto"/>
                <a:ea typeface="Roboto"/>
                <a:cs typeface="Roboto"/>
                <a:sym typeface="Roboto"/>
              </a:rPr>
              <a:t>CREDITS: This presentation template was created by </a:t>
            </a:r>
            <a:r>
              <a:rPr lang="en-US" sz="1600" b="1">
                <a:solidFill>
                  <a:schemeClr val="l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US" sz="1600">
                <a:solidFill>
                  <a:schemeClr val="lt1"/>
                </a:solidFill>
                <a:latin typeface="Roboto"/>
                <a:ea typeface="Roboto"/>
                <a:cs typeface="Roboto"/>
                <a:sym typeface="Roboto"/>
              </a:rPr>
              <a:t>, including icons by </a:t>
            </a:r>
            <a:r>
              <a:rPr lang="en-US" sz="1600" b="1">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US" sz="1600">
                <a:solidFill>
                  <a:schemeClr val="lt1"/>
                </a:solidFill>
                <a:latin typeface="Roboto"/>
                <a:ea typeface="Roboto"/>
                <a:cs typeface="Roboto"/>
                <a:sym typeface="Roboto"/>
              </a:rPr>
              <a:t>, and infographics &amp; images by </a:t>
            </a:r>
            <a:r>
              <a:rPr lang="en-US" sz="1600" b="1">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600" b="1">
              <a:solidFill>
                <a:schemeClr val="lt1"/>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777"/>
        <p:cNvGrpSpPr/>
        <p:nvPr/>
      </p:nvGrpSpPr>
      <p:grpSpPr>
        <a:xfrm>
          <a:off x="0" y="0"/>
          <a:ext cx="0" cy="0"/>
          <a:chOff x="0" y="0"/>
          <a:chExt cx="0" cy="0"/>
        </a:xfrm>
      </p:grpSpPr>
      <p:grpSp>
        <p:nvGrpSpPr>
          <p:cNvPr id="778" name="Google Shape;778;p25"/>
          <p:cNvGrpSpPr/>
          <p:nvPr/>
        </p:nvGrpSpPr>
        <p:grpSpPr>
          <a:xfrm>
            <a:off x="-1728718" y="-827510"/>
            <a:ext cx="4642868" cy="6021689"/>
            <a:chOff x="-1296571" y="-620648"/>
            <a:chExt cx="3482238" cy="4516379"/>
          </a:xfrm>
        </p:grpSpPr>
        <p:sp>
          <p:nvSpPr>
            <p:cNvPr id="779" name="Google Shape;779;p25"/>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3" name="Google Shape;783;p25"/>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4" name="Google Shape;784;p25"/>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5" name="Google Shape;785;p25"/>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6" name="Google Shape;786;p25"/>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87" name="Google Shape;787;p25"/>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788" name="Google Shape;788;p25"/>
          <p:cNvGrpSpPr/>
          <p:nvPr/>
        </p:nvGrpSpPr>
        <p:grpSpPr>
          <a:xfrm>
            <a:off x="6993496" y="-589131"/>
            <a:ext cx="8872706" cy="12506828"/>
            <a:chOff x="5245253" y="-441860"/>
            <a:chExt cx="6654696" cy="9380356"/>
          </a:xfrm>
        </p:grpSpPr>
        <p:sp>
          <p:nvSpPr>
            <p:cNvPr id="789" name="Google Shape;789;p25"/>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2" name="Google Shape;792;p25"/>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3" name="Google Shape;793;p25"/>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4" name="Google Shape;794;p25"/>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5" name="Google Shape;795;p25"/>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6" name="Google Shape;796;p25"/>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97" name="Google Shape;797;p25"/>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8" name="Google Shape;798;p25"/>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799"/>
        <p:cNvGrpSpPr/>
        <p:nvPr/>
      </p:nvGrpSpPr>
      <p:grpSpPr>
        <a:xfrm>
          <a:off x="0" y="0"/>
          <a:ext cx="0" cy="0"/>
          <a:chOff x="0" y="0"/>
          <a:chExt cx="0" cy="0"/>
        </a:xfrm>
      </p:grpSpPr>
      <p:grpSp>
        <p:nvGrpSpPr>
          <p:cNvPr id="800" name="Google Shape;800;p26"/>
          <p:cNvGrpSpPr/>
          <p:nvPr/>
        </p:nvGrpSpPr>
        <p:grpSpPr>
          <a:xfrm rot="10800000" flipH="1">
            <a:off x="10670232" y="-1191282"/>
            <a:ext cx="2132470" cy="2918220"/>
            <a:chOff x="8051125" y="4018221"/>
            <a:chExt cx="1599393" cy="2188720"/>
          </a:xfrm>
        </p:grpSpPr>
        <p:sp>
          <p:nvSpPr>
            <p:cNvPr id="801" name="Google Shape;801;p26"/>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4" name="Google Shape;804;p26"/>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805" name="Google Shape;805;p26"/>
          <p:cNvGrpSpPr/>
          <p:nvPr/>
        </p:nvGrpSpPr>
        <p:grpSpPr>
          <a:xfrm>
            <a:off x="-3148879" y="1504129"/>
            <a:ext cx="8429274" cy="9673153"/>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8" name="Google Shape;808;p26"/>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grpSp>
          <p:nvGrpSpPr>
            <p:cNvPr id="809" name="Google Shape;809;p26"/>
            <p:cNvGrpSpPr/>
            <p:nvPr/>
          </p:nvGrpSpPr>
          <p:grpSpPr>
            <a:xfrm rot="-5400000" flipH="1">
              <a:off x="413271" y="3223016"/>
              <a:ext cx="618213" cy="306426"/>
              <a:chOff x="5989375" y="1843575"/>
              <a:chExt cx="136525" cy="67675"/>
            </a:xfrm>
          </p:grpSpPr>
          <p:sp>
            <p:nvSpPr>
              <p:cNvPr id="810" name="Google Shape;810;p26"/>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1" name="Google Shape;811;p26"/>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2" name="Google Shape;812;p26"/>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3" name="Google Shape;813;p26"/>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4" name="Google Shape;814;p26"/>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5" name="Google Shape;815;p26"/>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6" name="Google Shape;816;p26"/>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7" name="Google Shape;817;p26"/>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818"/>
        <p:cNvGrpSpPr/>
        <p:nvPr/>
      </p:nvGrpSpPr>
      <p:grpSpPr>
        <a:xfrm>
          <a:off x="0" y="0"/>
          <a:ext cx="0" cy="0"/>
          <a:chOff x="0" y="0"/>
          <a:chExt cx="0" cy="0"/>
        </a:xfrm>
      </p:grpSpPr>
      <p:sp>
        <p:nvSpPr>
          <p:cNvPr id="819" name="Google Shape;819;p27"/>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20" name="Google Shape;820;p27"/>
          <p:cNvGrpSpPr/>
          <p:nvPr/>
        </p:nvGrpSpPr>
        <p:grpSpPr>
          <a:xfrm>
            <a:off x="0" y="654"/>
            <a:ext cx="6871435" cy="6845694"/>
            <a:chOff x="0" y="75"/>
            <a:chExt cx="5153705" cy="5152950"/>
          </a:xfrm>
        </p:grpSpPr>
        <p:sp>
          <p:nvSpPr>
            <p:cNvPr id="821" name="Google Shape;821;p27"/>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2" name="Google Shape;822;p27"/>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3" name="Google Shape;823;p27"/>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4" name="Google Shape;824;p27"/>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25" name="Google Shape;825;p27"/>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Autofit/>
          </a:bodyPr>
          <a:lstStyle>
            <a:lvl1pPr lvl="0" rtl="0">
              <a:spcBef>
                <a:spcPts val="0"/>
              </a:spcBef>
              <a:spcAft>
                <a:spcPts val="0"/>
              </a:spcAft>
              <a:buSzPts val="5300"/>
              <a:buNone/>
              <a:defRPr sz="5300"/>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a:endParaRPr/>
          </a:p>
        </p:txBody>
      </p:sp>
      <p:sp>
        <p:nvSpPr>
          <p:cNvPr id="826" name="Google Shape;826;p27"/>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SzPts val="20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a:endParaRPr/>
          </a:p>
        </p:txBody>
      </p:sp>
      <p:sp>
        <p:nvSpPr>
          <p:cNvPr id="827" name="Google Shape;827;p27"/>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8"/>
        <p:cNvGrpSpPr/>
        <p:nvPr/>
      </p:nvGrpSpPr>
      <p:grpSpPr>
        <a:xfrm>
          <a:off x="0" y="0"/>
          <a:ext cx="0" cy="0"/>
          <a:chOff x="0" y="0"/>
          <a:chExt cx="0" cy="0"/>
        </a:xfrm>
      </p:grpSpPr>
      <p:sp>
        <p:nvSpPr>
          <p:cNvPr id="829" name="Google Shape;829;p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a:endParaRPr/>
          </a:p>
        </p:txBody>
      </p:sp>
      <p:sp>
        <p:nvSpPr>
          <p:cNvPr id="830" name="Google Shape;830;p2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31" name="Google Shape;831;p2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2" name="Google Shape;832;p2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3" name="Google Shape;833;p2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grpSp>
        <p:nvGrpSpPr>
          <p:cNvPr id="102" name="Google Shape;102;p4"/>
          <p:cNvGrpSpPr/>
          <p:nvPr/>
        </p:nvGrpSpPr>
        <p:grpSpPr>
          <a:xfrm>
            <a:off x="-1146234" y="-881772"/>
            <a:ext cx="3403912" cy="2750508"/>
            <a:chOff x="-859697" y="-661345"/>
            <a:chExt cx="2552998" cy="2062932"/>
          </a:xfrm>
        </p:grpSpPr>
        <p:sp>
          <p:nvSpPr>
            <p:cNvPr id="103" name="Google Shape;103;p4"/>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 name="Google Shape;104;p4"/>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 name="Google Shape;105;p4"/>
          <p:cNvGrpSpPr/>
          <p:nvPr/>
        </p:nvGrpSpPr>
        <p:grpSpPr>
          <a:xfrm>
            <a:off x="9624311" y="1402055"/>
            <a:ext cx="5256343" cy="6185480"/>
            <a:chOff x="7276179" y="1051567"/>
            <a:chExt cx="3942356" cy="4639226"/>
          </a:xfrm>
        </p:grpSpPr>
        <p:sp>
          <p:nvSpPr>
            <p:cNvPr id="106" name="Google Shape;106;p4"/>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p4"/>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1" name="Google Shape;111;p4"/>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112" name="Google Shape;112;p4"/>
          <p:cNvSpPr txBox="1">
            <a:spLocks noGrp="1"/>
          </p:cNvSpPr>
          <p:nvPr>
            <p:ph type="body" idx="1"/>
          </p:nvPr>
        </p:nvSpPr>
        <p:spPr>
          <a:xfrm>
            <a:off x="960000" y="1465267"/>
            <a:ext cx="10272000" cy="4679700"/>
          </a:xfrm>
          <a:prstGeom prst="rect">
            <a:avLst/>
          </a:prstGeom>
        </p:spPr>
        <p:txBody>
          <a:bodyPr spcFirstLastPara="1" wrap="square" lIns="121900" tIns="121900" rIns="121900" bIns="121900" anchor="ctr" anchorCtr="0">
            <a:noAutofit/>
          </a:bodyPr>
          <a:lstStyle>
            <a:lvl1pPr marL="457200" lvl="0" indent="-330200">
              <a:lnSpc>
                <a:spcPct val="100000"/>
              </a:lnSpc>
              <a:spcBef>
                <a:spcPts val="0"/>
              </a:spcBef>
              <a:spcAft>
                <a:spcPts val="0"/>
              </a:spcAft>
              <a:buClr>
                <a:schemeClr val="dk2"/>
              </a:buClr>
              <a:buSzPts val="1600"/>
              <a:buAutoNum type="arabicPeriod"/>
              <a:defRPr sz="1600"/>
            </a:lvl1pPr>
            <a:lvl2pPr marL="914400" lvl="1" indent="-330200">
              <a:lnSpc>
                <a:spcPct val="100000"/>
              </a:lnSpc>
              <a:spcBef>
                <a:spcPts val="0"/>
              </a:spcBef>
              <a:spcAft>
                <a:spcPts val="0"/>
              </a:spcAft>
              <a:buClr>
                <a:srgbClr val="434343"/>
              </a:buClr>
              <a:buSzPts val="1600"/>
              <a:buFont typeface="Roboto Condensed Light"/>
              <a:buAutoNum type="alphaLcPeriod"/>
              <a:defRPr sz="1600"/>
            </a:lvl2pPr>
            <a:lvl3pPr marL="1371600" lvl="2" indent="-330200">
              <a:lnSpc>
                <a:spcPct val="100000"/>
              </a:lnSpc>
              <a:spcBef>
                <a:spcPts val="0"/>
              </a:spcBef>
              <a:spcAft>
                <a:spcPts val="0"/>
              </a:spcAft>
              <a:buClr>
                <a:srgbClr val="434343"/>
              </a:buClr>
              <a:buSzPts val="1600"/>
              <a:buFont typeface="Roboto Condensed Light"/>
              <a:buAutoNum type="romanLcPeriod"/>
              <a:defRPr sz="1600"/>
            </a:lvl3pPr>
            <a:lvl4pPr marL="1828800" lvl="3" indent="-330200">
              <a:lnSpc>
                <a:spcPct val="100000"/>
              </a:lnSpc>
              <a:spcBef>
                <a:spcPts val="0"/>
              </a:spcBef>
              <a:spcAft>
                <a:spcPts val="0"/>
              </a:spcAft>
              <a:buClr>
                <a:srgbClr val="434343"/>
              </a:buClr>
              <a:buSzPts val="1600"/>
              <a:buFont typeface="Roboto Condensed Light"/>
              <a:buAutoNum type="arabicPeriod"/>
              <a:defRPr sz="1600"/>
            </a:lvl4pPr>
            <a:lvl5pPr marL="2286000" lvl="4" indent="-330200">
              <a:lnSpc>
                <a:spcPct val="100000"/>
              </a:lnSpc>
              <a:spcBef>
                <a:spcPts val="0"/>
              </a:spcBef>
              <a:spcAft>
                <a:spcPts val="0"/>
              </a:spcAft>
              <a:buClr>
                <a:srgbClr val="434343"/>
              </a:buClr>
              <a:buSzPts val="1600"/>
              <a:buFont typeface="Roboto Condensed Light"/>
              <a:buAutoNum type="alphaLcPeriod"/>
              <a:defRPr sz="1600"/>
            </a:lvl5pPr>
            <a:lvl6pPr marL="2743200" lvl="5" indent="-330200">
              <a:lnSpc>
                <a:spcPct val="100000"/>
              </a:lnSpc>
              <a:spcBef>
                <a:spcPts val="0"/>
              </a:spcBef>
              <a:spcAft>
                <a:spcPts val="0"/>
              </a:spcAft>
              <a:buClr>
                <a:srgbClr val="434343"/>
              </a:buClr>
              <a:buSzPts val="1600"/>
              <a:buFont typeface="Roboto Condensed Light"/>
              <a:buAutoNum type="romanLcPeriod"/>
              <a:defRPr sz="1600"/>
            </a:lvl6pPr>
            <a:lvl7pPr marL="3200400" lvl="6" indent="-330200">
              <a:lnSpc>
                <a:spcPct val="100000"/>
              </a:lnSpc>
              <a:spcBef>
                <a:spcPts val="0"/>
              </a:spcBef>
              <a:spcAft>
                <a:spcPts val="0"/>
              </a:spcAft>
              <a:buClr>
                <a:srgbClr val="434343"/>
              </a:buClr>
              <a:buSzPts val="1600"/>
              <a:buFont typeface="Roboto Condensed Light"/>
              <a:buAutoNum type="arabicPeriod"/>
              <a:defRPr sz="1600"/>
            </a:lvl7pPr>
            <a:lvl8pPr marL="3657600" lvl="7" indent="-330200">
              <a:lnSpc>
                <a:spcPct val="100000"/>
              </a:lnSpc>
              <a:spcBef>
                <a:spcPts val="0"/>
              </a:spcBef>
              <a:spcAft>
                <a:spcPts val="0"/>
              </a:spcAft>
              <a:buClr>
                <a:srgbClr val="434343"/>
              </a:buClr>
              <a:buSzPts val="1600"/>
              <a:buFont typeface="Roboto Condensed Light"/>
              <a:buAutoNum type="alphaLcPeriod"/>
              <a:defRPr sz="1600"/>
            </a:lvl8pPr>
            <a:lvl9pPr marL="4114800" lvl="8" indent="-330200">
              <a:lnSpc>
                <a:spcPct val="100000"/>
              </a:lnSpc>
              <a:spcBef>
                <a:spcPts val="0"/>
              </a:spcBef>
              <a:spcAft>
                <a:spcPts val="0"/>
              </a:spcAft>
              <a:buClr>
                <a:srgbClr val="434343"/>
              </a:buClr>
              <a:buSzPts val="1600"/>
              <a:buFont typeface="Roboto Condensed Light"/>
              <a:buAutoNum type="romanLcPeriod"/>
              <a:defRPr sz="1600"/>
            </a:lvl9pPr>
          </a:lstStyle>
          <a:p>
            <a:endParaRPr/>
          </a:p>
        </p:txBody>
      </p:sp>
      <p:sp>
        <p:nvSpPr>
          <p:cNvPr id="113" name="Google Shape;113;p4"/>
          <p:cNvSpPr txBox="1">
            <a:spLocks noGrp="1"/>
          </p:cNvSpPr>
          <p:nvPr>
            <p:ph type="title"/>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rtl="0">
              <a:spcBef>
                <a:spcPts val="0"/>
              </a:spcBef>
              <a:spcAft>
                <a:spcPts val="0"/>
              </a:spcAft>
              <a:buSzPts val="4000"/>
              <a:buFont typeface="Fredoka One"/>
              <a:buNone/>
              <a:defRPr/>
            </a:lvl1pPr>
            <a:lvl2pPr lvl="1" algn="ctr" rtl="0">
              <a:spcBef>
                <a:spcPts val="0"/>
              </a:spcBef>
              <a:spcAft>
                <a:spcPts val="0"/>
              </a:spcAft>
              <a:buSzPts val="4000"/>
              <a:buFont typeface="Fredoka One"/>
              <a:buNone/>
              <a:defRPr sz="4000">
                <a:latin typeface="Fredoka One"/>
                <a:ea typeface="Fredoka One"/>
                <a:cs typeface="Fredoka One"/>
                <a:sym typeface="Fredoka One"/>
              </a:defRPr>
            </a:lvl2pPr>
            <a:lvl3pPr lvl="2" algn="ctr" rtl="0">
              <a:spcBef>
                <a:spcPts val="0"/>
              </a:spcBef>
              <a:spcAft>
                <a:spcPts val="0"/>
              </a:spcAft>
              <a:buSzPts val="4000"/>
              <a:buFont typeface="Fredoka One"/>
              <a:buNone/>
              <a:defRPr sz="4000">
                <a:latin typeface="Fredoka One"/>
                <a:ea typeface="Fredoka One"/>
                <a:cs typeface="Fredoka One"/>
                <a:sym typeface="Fredoka One"/>
              </a:defRPr>
            </a:lvl3pPr>
            <a:lvl4pPr lvl="3" algn="ctr" rtl="0">
              <a:spcBef>
                <a:spcPts val="0"/>
              </a:spcBef>
              <a:spcAft>
                <a:spcPts val="0"/>
              </a:spcAft>
              <a:buSzPts val="4000"/>
              <a:buFont typeface="Fredoka One"/>
              <a:buNone/>
              <a:defRPr sz="4000">
                <a:latin typeface="Fredoka One"/>
                <a:ea typeface="Fredoka One"/>
                <a:cs typeface="Fredoka One"/>
                <a:sym typeface="Fredoka One"/>
              </a:defRPr>
            </a:lvl4pPr>
            <a:lvl5pPr lvl="4" algn="ctr" rtl="0">
              <a:spcBef>
                <a:spcPts val="0"/>
              </a:spcBef>
              <a:spcAft>
                <a:spcPts val="0"/>
              </a:spcAft>
              <a:buSzPts val="4000"/>
              <a:buFont typeface="Fredoka One"/>
              <a:buNone/>
              <a:defRPr sz="4000">
                <a:latin typeface="Fredoka One"/>
                <a:ea typeface="Fredoka One"/>
                <a:cs typeface="Fredoka One"/>
                <a:sym typeface="Fredoka One"/>
              </a:defRPr>
            </a:lvl5pPr>
            <a:lvl6pPr lvl="5" algn="ctr" rtl="0">
              <a:spcBef>
                <a:spcPts val="0"/>
              </a:spcBef>
              <a:spcAft>
                <a:spcPts val="0"/>
              </a:spcAft>
              <a:buSzPts val="4000"/>
              <a:buFont typeface="Fredoka One"/>
              <a:buNone/>
              <a:defRPr sz="4000">
                <a:latin typeface="Fredoka One"/>
                <a:ea typeface="Fredoka One"/>
                <a:cs typeface="Fredoka One"/>
                <a:sym typeface="Fredoka One"/>
              </a:defRPr>
            </a:lvl6pPr>
            <a:lvl7pPr lvl="6" algn="ctr" rtl="0">
              <a:spcBef>
                <a:spcPts val="0"/>
              </a:spcBef>
              <a:spcAft>
                <a:spcPts val="0"/>
              </a:spcAft>
              <a:buSzPts val="4000"/>
              <a:buFont typeface="Fredoka One"/>
              <a:buNone/>
              <a:defRPr sz="4000">
                <a:latin typeface="Fredoka One"/>
                <a:ea typeface="Fredoka One"/>
                <a:cs typeface="Fredoka One"/>
                <a:sym typeface="Fredoka One"/>
              </a:defRPr>
            </a:lvl7pPr>
            <a:lvl8pPr lvl="7" algn="ctr" rtl="0">
              <a:spcBef>
                <a:spcPts val="0"/>
              </a:spcBef>
              <a:spcAft>
                <a:spcPts val="0"/>
              </a:spcAft>
              <a:buSzPts val="4000"/>
              <a:buFont typeface="Fredoka One"/>
              <a:buNone/>
              <a:defRPr sz="4000">
                <a:latin typeface="Fredoka One"/>
                <a:ea typeface="Fredoka One"/>
                <a:cs typeface="Fredoka One"/>
                <a:sym typeface="Fredoka One"/>
              </a:defRPr>
            </a:lvl8pPr>
            <a:lvl9pPr lvl="8" algn="ctr" rtl="0">
              <a:spcBef>
                <a:spcPts val="0"/>
              </a:spcBef>
              <a:spcAft>
                <a:spcPts val="0"/>
              </a:spcAft>
              <a:buSzPts val="4000"/>
              <a:buFont typeface="Fredoka One"/>
              <a:buNone/>
              <a:defRPr sz="4000">
                <a:latin typeface="Fredoka One"/>
                <a:ea typeface="Fredoka One"/>
                <a:cs typeface="Fredoka One"/>
                <a:sym typeface="Fredok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4"/>
        <p:cNvGrpSpPr/>
        <p:nvPr/>
      </p:nvGrpSpPr>
      <p:grpSpPr>
        <a:xfrm>
          <a:off x="0" y="0"/>
          <a:ext cx="0" cy="0"/>
          <a:chOff x="0" y="0"/>
          <a:chExt cx="0" cy="0"/>
        </a:xfrm>
      </p:grpSpPr>
      <p:grpSp>
        <p:nvGrpSpPr>
          <p:cNvPr id="115" name="Google Shape;115;p5"/>
          <p:cNvGrpSpPr/>
          <p:nvPr/>
        </p:nvGrpSpPr>
        <p:grpSpPr>
          <a:xfrm>
            <a:off x="7157725" y="-3162386"/>
            <a:ext cx="9555415" cy="8580487"/>
            <a:chOff x="5368428" y="-2371849"/>
            <a:chExt cx="7166740" cy="6435526"/>
          </a:xfrm>
        </p:grpSpPr>
        <p:sp>
          <p:nvSpPr>
            <p:cNvPr id="116" name="Google Shape;116;p5"/>
            <p:cNvSpPr/>
            <p:nvPr/>
          </p:nvSpPr>
          <p:spPr>
            <a:xfrm>
              <a:off x="5368428" y="-23718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 name="Google Shape;117;p5"/>
            <p:cNvGrpSpPr/>
            <p:nvPr/>
          </p:nvGrpSpPr>
          <p:grpSpPr>
            <a:xfrm rot="-5400000" flipH="1">
              <a:off x="8268109" y="1815891"/>
              <a:ext cx="618213" cy="306426"/>
              <a:chOff x="5989375" y="1843575"/>
              <a:chExt cx="136525" cy="67675"/>
            </a:xfrm>
          </p:grpSpPr>
          <p:sp>
            <p:nvSpPr>
              <p:cNvPr id="118" name="Google Shape;118;p5"/>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p5"/>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5"/>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5"/>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p5"/>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p5"/>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p5"/>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5"/>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8375532" y="539146"/>
              <a:ext cx="1228886" cy="2188720"/>
              <a:chOff x="8389396" y="1055350"/>
              <a:chExt cx="1228886" cy="2188720"/>
            </a:xfrm>
          </p:grpSpPr>
          <p:sp>
            <p:nvSpPr>
              <p:cNvPr id="127" name="Google Shape;127;p5"/>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 name="Google Shape;128;p5"/>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129" name="Google Shape;129;p5"/>
          <p:cNvGrpSpPr/>
          <p:nvPr/>
        </p:nvGrpSpPr>
        <p:grpSpPr>
          <a:xfrm>
            <a:off x="-3339784" y="516773"/>
            <a:ext cx="8429274" cy="10497449"/>
            <a:chOff x="-2504900" y="387590"/>
            <a:chExt cx="6322114" cy="7873283"/>
          </a:xfrm>
        </p:grpSpPr>
        <p:grpSp>
          <p:nvGrpSpPr>
            <p:cNvPr id="130" name="Google Shape;130;p5"/>
            <p:cNvGrpSpPr/>
            <p:nvPr/>
          </p:nvGrpSpPr>
          <p:grpSpPr>
            <a:xfrm>
              <a:off x="827762" y="4158773"/>
              <a:ext cx="471865" cy="38050"/>
              <a:chOff x="6298452" y="2390050"/>
              <a:chExt cx="140725" cy="11350"/>
            </a:xfrm>
          </p:grpSpPr>
          <p:sp>
            <p:nvSpPr>
              <p:cNvPr id="131" name="Google Shape;131;p5"/>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 name="Google Shape;132;p5"/>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3" name="Google Shape;133;p5"/>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34" name="Google Shape;134;p5"/>
            <p:cNvGrpSpPr/>
            <p:nvPr/>
          </p:nvGrpSpPr>
          <p:grpSpPr>
            <a:xfrm>
              <a:off x="-2504900" y="387590"/>
              <a:ext cx="6322114" cy="7873283"/>
              <a:chOff x="-2504900" y="387590"/>
              <a:chExt cx="6322114" cy="7873283"/>
            </a:xfrm>
          </p:grpSpPr>
          <p:grpSp>
            <p:nvGrpSpPr>
              <p:cNvPr id="135" name="Google Shape;135;p5"/>
              <p:cNvGrpSpPr/>
              <p:nvPr/>
            </p:nvGrpSpPr>
            <p:grpSpPr>
              <a:xfrm>
                <a:off x="-1553565" y="387590"/>
                <a:ext cx="2381713" cy="3328977"/>
                <a:chOff x="7655072" y="-407632"/>
                <a:chExt cx="2008529" cy="2807368"/>
              </a:xfrm>
            </p:grpSpPr>
            <p:sp>
              <p:nvSpPr>
                <p:cNvPr id="136" name="Google Shape;136;p5"/>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7" name="Google Shape;137;p5"/>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 name="Google Shape;138;p5"/>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9" name="Google Shape;139;p5"/>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0" name="Google Shape;140;p5"/>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41" name="Google Shape;141;p5"/>
              <p:cNvGrpSpPr/>
              <p:nvPr/>
            </p:nvGrpSpPr>
            <p:grpSpPr>
              <a:xfrm>
                <a:off x="-2504900" y="1005827"/>
                <a:ext cx="6322114" cy="7255046"/>
                <a:chOff x="-2504900" y="1005827"/>
                <a:chExt cx="6322114" cy="7255046"/>
              </a:xfrm>
            </p:grpSpPr>
            <p:sp>
              <p:nvSpPr>
                <p:cNvPr id="142" name="Google Shape;142;p5"/>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 name="Google Shape;143;p5"/>
                <p:cNvSpPr/>
                <p:nvPr/>
              </p:nvSpPr>
              <p:spPr>
                <a:xfrm>
                  <a:off x="-118934" y="3399771"/>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sp>
        <p:nvSpPr>
          <p:cNvPr id="144" name="Google Shape;144;p5"/>
          <p:cNvSpPr txBox="1">
            <a:spLocks noGrp="1"/>
          </p:cNvSpPr>
          <p:nvPr>
            <p:ph type="subTitle" idx="1"/>
          </p:nvPr>
        </p:nvSpPr>
        <p:spPr>
          <a:xfrm>
            <a:off x="1673050" y="3468772"/>
            <a:ext cx="37023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145" name="Google Shape;145;p5"/>
          <p:cNvSpPr txBox="1">
            <a:spLocks noGrp="1"/>
          </p:cNvSpPr>
          <p:nvPr>
            <p:ph type="subTitle" idx="2"/>
          </p:nvPr>
        </p:nvSpPr>
        <p:spPr>
          <a:xfrm>
            <a:off x="1673050" y="3963972"/>
            <a:ext cx="3702300" cy="1184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1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6" name="Google Shape;146;p5"/>
          <p:cNvSpPr txBox="1">
            <a:spLocks noGrp="1"/>
          </p:cNvSpPr>
          <p:nvPr>
            <p:ph type="subTitle" idx="3"/>
          </p:nvPr>
        </p:nvSpPr>
        <p:spPr>
          <a:xfrm>
            <a:off x="6816550" y="3468772"/>
            <a:ext cx="3702300" cy="4953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900" b="1">
                <a:solidFill>
                  <a:schemeClr val="dk2"/>
                </a:solidFill>
                <a:latin typeface="Orbitron"/>
                <a:ea typeface="Orbitron"/>
                <a:cs typeface="Orbitron"/>
                <a:sym typeface="Orbitron"/>
              </a:defRPr>
            </a:lvl1pPr>
            <a:lvl2pPr lvl="1" rtl="0">
              <a:lnSpc>
                <a:spcPct val="100000"/>
              </a:lnSpc>
              <a:spcBef>
                <a:spcPts val="0"/>
              </a:spcBef>
              <a:spcAft>
                <a:spcPts val="0"/>
              </a:spcAft>
              <a:buNone/>
              <a:defRPr sz="2900" b="1">
                <a:solidFill>
                  <a:schemeClr val="dk2"/>
                </a:solidFill>
                <a:latin typeface="Orbitron"/>
                <a:ea typeface="Orbitron"/>
                <a:cs typeface="Orbitron"/>
                <a:sym typeface="Orbitron"/>
              </a:defRPr>
            </a:lvl2pPr>
            <a:lvl3pPr lvl="2" rtl="0">
              <a:lnSpc>
                <a:spcPct val="100000"/>
              </a:lnSpc>
              <a:spcBef>
                <a:spcPts val="0"/>
              </a:spcBef>
              <a:spcAft>
                <a:spcPts val="0"/>
              </a:spcAft>
              <a:buNone/>
              <a:defRPr sz="2900" b="1">
                <a:solidFill>
                  <a:schemeClr val="dk2"/>
                </a:solidFill>
                <a:latin typeface="Orbitron"/>
                <a:ea typeface="Orbitron"/>
                <a:cs typeface="Orbitron"/>
                <a:sym typeface="Orbitron"/>
              </a:defRPr>
            </a:lvl3pPr>
            <a:lvl4pPr lvl="3" rtl="0">
              <a:lnSpc>
                <a:spcPct val="100000"/>
              </a:lnSpc>
              <a:spcBef>
                <a:spcPts val="0"/>
              </a:spcBef>
              <a:spcAft>
                <a:spcPts val="0"/>
              </a:spcAft>
              <a:buNone/>
              <a:defRPr sz="2900" b="1">
                <a:solidFill>
                  <a:schemeClr val="dk2"/>
                </a:solidFill>
                <a:latin typeface="Orbitron"/>
                <a:ea typeface="Orbitron"/>
                <a:cs typeface="Orbitron"/>
                <a:sym typeface="Orbitron"/>
              </a:defRPr>
            </a:lvl4pPr>
            <a:lvl5pPr lvl="4" rtl="0">
              <a:lnSpc>
                <a:spcPct val="100000"/>
              </a:lnSpc>
              <a:spcBef>
                <a:spcPts val="0"/>
              </a:spcBef>
              <a:spcAft>
                <a:spcPts val="0"/>
              </a:spcAft>
              <a:buNone/>
              <a:defRPr sz="2900" b="1">
                <a:solidFill>
                  <a:schemeClr val="dk2"/>
                </a:solidFill>
                <a:latin typeface="Orbitron"/>
                <a:ea typeface="Orbitron"/>
                <a:cs typeface="Orbitron"/>
                <a:sym typeface="Orbitron"/>
              </a:defRPr>
            </a:lvl5pPr>
            <a:lvl6pPr lvl="5" rtl="0">
              <a:lnSpc>
                <a:spcPct val="100000"/>
              </a:lnSpc>
              <a:spcBef>
                <a:spcPts val="0"/>
              </a:spcBef>
              <a:spcAft>
                <a:spcPts val="0"/>
              </a:spcAft>
              <a:buNone/>
              <a:defRPr sz="2900" b="1">
                <a:solidFill>
                  <a:schemeClr val="dk2"/>
                </a:solidFill>
                <a:latin typeface="Orbitron"/>
                <a:ea typeface="Orbitron"/>
                <a:cs typeface="Orbitron"/>
                <a:sym typeface="Orbitron"/>
              </a:defRPr>
            </a:lvl6pPr>
            <a:lvl7pPr lvl="6" rtl="0">
              <a:lnSpc>
                <a:spcPct val="100000"/>
              </a:lnSpc>
              <a:spcBef>
                <a:spcPts val="0"/>
              </a:spcBef>
              <a:spcAft>
                <a:spcPts val="0"/>
              </a:spcAft>
              <a:buNone/>
              <a:defRPr sz="2900" b="1">
                <a:solidFill>
                  <a:schemeClr val="dk2"/>
                </a:solidFill>
                <a:latin typeface="Orbitron"/>
                <a:ea typeface="Orbitron"/>
                <a:cs typeface="Orbitron"/>
                <a:sym typeface="Orbitron"/>
              </a:defRPr>
            </a:lvl7pPr>
            <a:lvl8pPr lvl="7" rtl="0">
              <a:lnSpc>
                <a:spcPct val="100000"/>
              </a:lnSpc>
              <a:spcBef>
                <a:spcPts val="0"/>
              </a:spcBef>
              <a:spcAft>
                <a:spcPts val="0"/>
              </a:spcAft>
              <a:buNone/>
              <a:defRPr sz="2900" b="1">
                <a:solidFill>
                  <a:schemeClr val="dk2"/>
                </a:solidFill>
                <a:latin typeface="Orbitron"/>
                <a:ea typeface="Orbitron"/>
                <a:cs typeface="Orbitron"/>
                <a:sym typeface="Orbitron"/>
              </a:defRPr>
            </a:lvl8pPr>
            <a:lvl9pPr lvl="8" rtl="0">
              <a:lnSpc>
                <a:spcPct val="100000"/>
              </a:lnSpc>
              <a:spcBef>
                <a:spcPts val="0"/>
              </a:spcBef>
              <a:spcAft>
                <a:spcPts val="0"/>
              </a:spcAft>
              <a:buNone/>
              <a:defRPr sz="2900" b="1">
                <a:solidFill>
                  <a:schemeClr val="dk2"/>
                </a:solidFill>
                <a:latin typeface="Orbitron"/>
                <a:ea typeface="Orbitron"/>
                <a:cs typeface="Orbitron"/>
                <a:sym typeface="Orbitron"/>
              </a:defRPr>
            </a:lvl9pPr>
          </a:lstStyle>
          <a:p>
            <a:endParaRPr/>
          </a:p>
        </p:txBody>
      </p:sp>
      <p:sp>
        <p:nvSpPr>
          <p:cNvPr id="147" name="Google Shape;147;p5"/>
          <p:cNvSpPr txBox="1">
            <a:spLocks noGrp="1"/>
          </p:cNvSpPr>
          <p:nvPr>
            <p:ph type="subTitle" idx="4"/>
          </p:nvPr>
        </p:nvSpPr>
        <p:spPr>
          <a:xfrm>
            <a:off x="6816550" y="3963972"/>
            <a:ext cx="3702300" cy="11841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None/>
              <a:defRPr sz="21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48" name="Google Shape;148;p5"/>
          <p:cNvSpPr txBox="1">
            <a:spLocks noGrp="1"/>
          </p:cNvSpPr>
          <p:nvPr>
            <p:ph type="title"/>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rtl="0">
              <a:spcBef>
                <a:spcPts val="0"/>
              </a:spcBef>
              <a:spcAft>
                <a:spcPts val="0"/>
              </a:spcAft>
              <a:buClr>
                <a:schemeClr val="dk2"/>
              </a:buClr>
              <a:buSzPts val="4000"/>
              <a:buFont typeface="Fredoka One"/>
              <a:buNone/>
              <a:defRPr/>
            </a:lvl1pPr>
            <a:lvl2pPr lvl="1"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a:endParaRPr/>
          </a:p>
        </p:txBody>
      </p:sp>
      <p:sp>
        <p:nvSpPr>
          <p:cNvPr id="149" name="Google Shape;149;p5"/>
          <p:cNvSpPr txBox="1">
            <a:spLocks noGrp="1"/>
          </p:cNvSpPr>
          <p:nvPr>
            <p:ph type="title" idx="5" hasCustomPrompt="1"/>
          </p:nvPr>
        </p:nvSpPr>
        <p:spPr>
          <a:xfrm>
            <a:off x="2933650" y="2692932"/>
            <a:ext cx="11811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
        <p:nvSpPr>
          <p:cNvPr id="150" name="Google Shape;150;p5"/>
          <p:cNvSpPr txBox="1">
            <a:spLocks noGrp="1"/>
          </p:cNvSpPr>
          <p:nvPr>
            <p:ph type="title" idx="6" hasCustomPrompt="1"/>
          </p:nvPr>
        </p:nvSpPr>
        <p:spPr>
          <a:xfrm>
            <a:off x="8077150" y="2692932"/>
            <a:ext cx="1181100" cy="7032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4000"/>
              <a:buNone/>
              <a:defRPr/>
            </a:lvl1pPr>
            <a:lvl2pPr lvl="1" algn="ctr" rtl="0">
              <a:lnSpc>
                <a:spcPct val="100000"/>
              </a:lnSpc>
              <a:spcBef>
                <a:spcPts val="0"/>
              </a:spcBef>
              <a:spcAft>
                <a:spcPts val="0"/>
              </a:spcAft>
              <a:buClr>
                <a:schemeClr val="dk2"/>
              </a:buClr>
              <a:buSzPts val="4300"/>
              <a:buNone/>
              <a:defRPr sz="4300">
                <a:solidFill>
                  <a:schemeClr val="dk2"/>
                </a:solidFill>
              </a:defRPr>
            </a:lvl2pPr>
            <a:lvl3pPr lvl="2" algn="ctr" rtl="0">
              <a:lnSpc>
                <a:spcPct val="100000"/>
              </a:lnSpc>
              <a:spcBef>
                <a:spcPts val="0"/>
              </a:spcBef>
              <a:spcAft>
                <a:spcPts val="0"/>
              </a:spcAft>
              <a:buClr>
                <a:schemeClr val="dk2"/>
              </a:buClr>
              <a:buSzPts val="4300"/>
              <a:buNone/>
              <a:defRPr sz="4300">
                <a:solidFill>
                  <a:schemeClr val="dk2"/>
                </a:solidFill>
              </a:defRPr>
            </a:lvl3pPr>
            <a:lvl4pPr lvl="3" algn="ctr" rtl="0">
              <a:lnSpc>
                <a:spcPct val="100000"/>
              </a:lnSpc>
              <a:spcBef>
                <a:spcPts val="0"/>
              </a:spcBef>
              <a:spcAft>
                <a:spcPts val="0"/>
              </a:spcAft>
              <a:buClr>
                <a:schemeClr val="dk2"/>
              </a:buClr>
              <a:buSzPts val="4300"/>
              <a:buNone/>
              <a:defRPr sz="4300">
                <a:solidFill>
                  <a:schemeClr val="dk2"/>
                </a:solidFill>
              </a:defRPr>
            </a:lvl4pPr>
            <a:lvl5pPr lvl="4" algn="ctr" rtl="0">
              <a:lnSpc>
                <a:spcPct val="100000"/>
              </a:lnSpc>
              <a:spcBef>
                <a:spcPts val="0"/>
              </a:spcBef>
              <a:spcAft>
                <a:spcPts val="0"/>
              </a:spcAft>
              <a:buClr>
                <a:schemeClr val="dk2"/>
              </a:buClr>
              <a:buSzPts val="4300"/>
              <a:buNone/>
              <a:defRPr sz="4300">
                <a:solidFill>
                  <a:schemeClr val="dk2"/>
                </a:solidFill>
              </a:defRPr>
            </a:lvl5pPr>
            <a:lvl6pPr lvl="5" algn="ctr" rtl="0">
              <a:lnSpc>
                <a:spcPct val="100000"/>
              </a:lnSpc>
              <a:spcBef>
                <a:spcPts val="0"/>
              </a:spcBef>
              <a:spcAft>
                <a:spcPts val="0"/>
              </a:spcAft>
              <a:buClr>
                <a:schemeClr val="dk2"/>
              </a:buClr>
              <a:buSzPts val="4300"/>
              <a:buNone/>
              <a:defRPr sz="4300">
                <a:solidFill>
                  <a:schemeClr val="dk2"/>
                </a:solidFill>
              </a:defRPr>
            </a:lvl6pPr>
            <a:lvl7pPr lvl="6" algn="ctr" rtl="0">
              <a:lnSpc>
                <a:spcPct val="100000"/>
              </a:lnSpc>
              <a:spcBef>
                <a:spcPts val="0"/>
              </a:spcBef>
              <a:spcAft>
                <a:spcPts val="0"/>
              </a:spcAft>
              <a:buClr>
                <a:schemeClr val="dk2"/>
              </a:buClr>
              <a:buSzPts val="4300"/>
              <a:buNone/>
              <a:defRPr sz="4300">
                <a:solidFill>
                  <a:schemeClr val="dk2"/>
                </a:solidFill>
              </a:defRPr>
            </a:lvl7pPr>
            <a:lvl8pPr lvl="7" algn="ctr" rtl="0">
              <a:lnSpc>
                <a:spcPct val="100000"/>
              </a:lnSpc>
              <a:spcBef>
                <a:spcPts val="0"/>
              </a:spcBef>
              <a:spcAft>
                <a:spcPts val="0"/>
              </a:spcAft>
              <a:buClr>
                <a:schemeClr val="dk2"/>
              </a:buClr>
              <a:buSzPts val="4300"/>
              <a:buNone/>
              <a:defRPr sz="4300">
                <a:solidFill>
                  <a:schemeClr val="dk2"/>
                </a:solidFill>
              </a:defRPr>
            </a:lvl8pPr>
            <a:lvl9pPr lvl="8" algn="ctr" rtl="0">
              <a:lnSpc>
                <a:spcPct val="100000"/>
              </a:lnSpc>
              <a:spcBef>
                <a:spcPts val="0"/>
              </a:spcBef>
              <a:spcAft>
                <a:spcPts val="0"/>
              </a:spcAft>
              <a:buClr>
                <a:schemeClr val="dk2"/>
              </a:buClr>
              <a:buSzPts val="4300"/>
              <a:buNone/>
              <a:defRPr sz="4300">
                <a:solidFill>
                  <a:schemeClr val="dk2"/>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1"/>
        <p:cNvGrpSpPr/>
        <p:nvPr/>
      </p:nvGrpSpPr>
      <p:grpSpPr>
        <a:xfrm>
          <a:off x="0" y="0"/>
          <a:ext cx="0" cy="0"/>
          <a:chOff x="0" y="0"/>
          <a:chExt cx="0" cy="0"/>
        </a:xfrm>
      </p:grpSpPr>
      <p:grpSp>
        <p:nvGrpSpPr>
          <p:cNvPr id="152" name="Google Shape;152;p6"/>
          <p:cNvGrpSpPr/>
          <p:nvPr/>
        </p:nvGrpSpPr>
        <p:grpSpPr>
          <a:xfrm>
            <a:off x="-1146234" y="-881772"/>
            <a:ext cx="3403912" cy="2750508"/>
            <a:chOff x="-859697" y="-661345"/>
            <a:chExt cx="2552998" cy="2062932"/>
          </a:xfrm>
        </p:grpSpPr>
        <p:sp>
          <p:nvSpPr>
            <p:cNvPr id="153" name="Google Shape;153;p6"/>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4" name="Google Shape;154;p6"/>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9624311" y="1605255"/>
            <a:ext cx="5256343" cy="6185480"/>
            <a:chOff x="7276179" y="1051567"/>
            <a:chExt cx="3942356" cy="4639226"/>
          </a:xfrm>
        </p:grpSpPr>
        <p:sp>
          <p:nvSpPr>
            <p:cNvPr id="156" name="Google Shape;156;p6"/>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57" name="Google Shape;157;p6"/>
            <p:cNvGrpSpPr/>
            <p:nvPr/>
          </p:nvGrpSpPr>
          <p:grpSpPr>
            <a:xfrm>
              <a:off x="8615789" y="1051567"/>
              <a:ext cx="2602747" cy="3802366"/>
              <a:chOff x="278245" y="-112475"/>
              <a:chExt cx="2281910" cy="3333654"/>
            </a:xfrm>
          </p:grpSpPr>
          <p:grpSp>
            <p:nvGrpSpPr>
              <p:cNvPr id="158" name="Google Shape;158;p6"/>
              <p:cNvGrpSpPr/>
              <p:nvPr/>
            </p:nvGrpSpPr>
            <p:grpSpPr>
              <a:xfrm>
                <a:off x="278245" y="-112475"/>
                <a:ext cx="2281910" cy="3264909"/>
                <a:chOff x="1181475" y="2060725"/>
                <a:chExt cx="600250" cy="858825"/>
              </a:xfrm>
            </p:grpSpPr>
            <p:sp>
              <p:nvSpPr>
                <p:cNvPr id="159" name="Google Shape;159;p6"/>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0" name="Google Shape;160;p6"/>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1" name="Google Shape;161;p6"/>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162" name="Google Shape;162;p6"/>
          <p:cNvSpPr txBox="1">
            <a:spLocks noGrp="1"/>
          </p:cNvSpPr>
          <p:nvPr>
            <p:ph type="title"/>
          </p:nvPr>
        </p:nvSpPr>
        <p:spPr>
          <a:xfrm>
            <a:off x="960000" y="516800"/>
            <a:ext cx="10272000" cy="789600"/>
          </a:xfrm>
          <a:prstGeom prst="rect">
            <a:avLst/>
          </a:prstGeom>
          <a:noFill/>
        </p:spPr>
        <p:txBody>
          <a:bodyPr spcFirstLastPara="1" wrap="square" lIns="121900" tIns="121900" rIns="121900" bIns="121900" anchor="t" anchorCtr="0">
            <a:noAutofit/>
          </a:bodyPr>
          <a:lstStyle>
            <a:lvl1pPr lvl="0" rtl="0">
              <a:spcBef>
                <a:spcPts val="0"/>
              </a:spcBef>
              <a:spcAft>
                <a:spcPts val="0"/>
              </a:spcAft>
              <a:buSzPts val="4000"/>
              <a:buFont typeface="Fredoka One"/>
              <a:buNone/>
              <a:defRPr/>
            </a:lvl1pPr>
            <a:lvl2pPr lvl="1" algn="ctr" rtl="0">
              <a:spcBef>
                <a:spcPts val="0"/>
              </a:spcBef>
              <a:spcAft>
                <a:spcPts val="0"/>
              </a:spcAft>
              <a:buSzPts val="4000"/>
              <a:buFont typeface="Fredoka One"/>
              <a:buNone/>
              <a:defRPr sz="4000">
                <a:latin typeface="Fredoka One"/>
                <a:ea typeface="Fredoka One"/>
                <a:cs typeface="Fredoka One"/>
                <a:sym typeface="Fredoka One"/>
              </a:defRPr>
            </a:lvl2pPr>
            <a:lvl3pPr lvl="2" algn="ctr" rtl="0">
              <a:spcBef>
                <a:spcPts val="0"/>
              </a:spcBef>
              <a:spcAft>
                <a:spcPts val="0"/>
              </a:spcAft>
              <a:buSzPts val="4000"/>
              <a:buFont typeface="Fredoka One"/>
              <a:buNone/>
              <a:defRPr sz="4000">
                <a:latin typeface="Fredoka One"/>
                <a:ea typeface="Fredoka One"/>
                <a:cs typeface="Fredoka One"/>
                <a:sym typeface="Fredoka One"/>
              </a:defRPr>
            </a:lvl3pPr>
            <a:lvl4pPr lvl="3" algn="ctr" rtl="0">
              <a:spcBef>
                <a:spcPts val="0"/>
              </a:spcBef>
              <a:spcAft>
                <a:spcPts val="0"/>
              </a:spcAft>
              <a:buSzPts val="4000"/>
              <a:buFont typeface="Fredoka One"/>
              <a:buNone/>
              <a:defRPr sz="4000">
                <a:latin typeface="Fredoka One"/>
                <a:ea typeface="Fredoka One"/>
                <a:cs typeface="Fredoka One"/>
                <a:sym typeface="Fredoka One"/>
              </a:defRPr>
            </a:lvl4pPr>
            <a:lvl5pPr lvl="4" algn="ctr" rtl="0">
              <a:spcBef>
                <a:spcPts val="0"/>
              </a:spcBef>
              <a:spcAft>
                <a:spcPts val="0"/>
              </a:spcAft>
              <a:buSzPts val="4000"/>
              <a:buFont typeface="Fredoka One"/>
              <a:buNone/>
              <a:defRPr sz="4000">
                <a:latin typeface="Fredoka One"/>
                <a:ea typeface="Fredoka One"/>
                <a:cs typeface="Fredoka One"/>
                <a:sym typeface="Fredoka One"/>
              </a:defRPr>
            </a:lvl5pPr>
            <a:lvl6pPr lvl="5" algn="ctr" rtl="0">
              <a:spcBef>
                <a:spcPts val="0"/>
              </a:spcBef>
              <a:spcAft>
                <a:spcPts val="0"/>
              </a:spcAft>
              <a:buSzPts val="4000"/>
              <a:buFont typeface="Fredoka One"/>
              <a:buNone/>
              <a:defRPr sz="4000">
                <a:latin typeface="Fredoka One"/>
                <a:ea typeface="Fredoka One"/>
                <a:cs typeface="Fredoka One"/>
                <a:sym typeface="Fredoka One"/>
              </a:defRPr>
            </a:lvl6pPr>
            <a:lvl7pPr lvl="6" algn="ctr" rtl="0">
              <a:spcBef>
                <a:spcPts val="0"/>
              </a:spcBef>
              <a:spcAft>
                <a:spcPts val="0"/>
              </a:spcAft>
              <a:buSzPts val="4000"/>
              <a:buFont typeface="Fredoka One"/>
              <a:buNone/>
              <a:defRPr sz="4000">
                <a:latin typeface="Fredoka One"/>
                <a:ea typeface="Fredoka One"/>
                <a:cs typeface="Fredoka One"/>
                <a:sym typeface="Fredoka One"/>
              </a:defRPr>
            </a:lvl7pPr>
            <a:lvl8pPr lvl="7" algn="ctr" rtl="0">
              <a:spcBef>
                <a:spcPts val="0"/>
              </a:spcBef>
              <a:spcAft>
                <a:spcPts val="0"/>
              </a:spcAft>
              <a:buSzPts val="4000"/>
              <a:buFont typeface="Fredoka One"/>
              <a:buNone/>
              <a:defRPr sz="4000">
                <a:latin typeface="Fredoka One"/>
                <a:ea typeface="Fredoka One"/>
                <a:cs typeface="Fredoka One"/>
                <a:sym typeface="Fredoka One"/>
              </a:defRPr>
            </a:lvl8pPr>
            <a:lvl9pPr lvl="8" algn="ctr" rtl="0">
              <a:spcBef>
                <a:spcPts val="0"/>
              </a:spcBef>
              <a:spcAft>
                <a:spcPts val="0"/>
              </a:spcAft>
              <a:buSzPts val="4000"/>
              <a:buFont typeface="Fredoka One"/>
              <a:buNone/>
              <a:defRPr sz="4000">
                <a:latin typeface="Fredoka One"/>
                <a:ea typeface="Fredoka One"/>
                <a:cs typeface="Fredoka One"/>
                <a:sym typeface="Fredok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3"/>
        <p:cNvGrpSpPr/>
        <p:nvPr/>
      </p:nvGrpSpPr>
      <p:grpSpPr>
        <a:xfrm>
          <a:off x="0" y="0"/>
          <a:ext cx="0" cy="0"/>
          <a:chOff x="0" y="0"/>
          <a:chExt cx="0" cy="0"/>
        </a:xfrm>
      </p:grpSpPr>
      <p:grpSp>
        <p:nvGrpSpPr>
          <p:cNvPr id="164" name="Google Shape;164;p7"/>
          <p:cNvGrpSpPr/>
          <p:nvPr/>
        </p:nvGrpSpPr>
        <p:grpSpPr>
          <a:xfrm>
            <a:off x="-1450732" y="-1333636"/>
            <a:ext cx="5071527" cy="6021689"/>
            <a:chOff x="-1060422" y="-1000252"/>
            <a:chExt cx="3803740" cy="4516379"/>
          </a:xfrm>
        </p:grpSpPr>
        <p:sp>
          <p:nvSpPr>
            <p:cNvPr id="165" name="Google Shape;165;p7"/>
            <p:cNvSpPr/>
            <p:nvPr/>
          </p:nvSpPr>
          <p:spPr>
            <a:xfrm>
              <a:off x="-1060422" y="-8"/>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66" name="Google Shape;166;p7"/>
            <p:cNvGrpSpPr/>
            <p:nvPr/>
          </p:nvGrpSpPr>
          <p:grpSpPr>
            <a:xfrm>
              <a:off x="945461" y="736374"/>
              <a:ext cx="219510" cy="219124"/>
              <a:chOff x="1466575" y="2391250"/>
              <a:chExt cx="59575" cy="59475"/>
            </a:xfrm>
          </p:grpSpPr>
          <p:sp>
            <p:nvSpPr>
              <p:cNvPr id="167" name="Google Shape;167;p7"/>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8" name="Google Shape;168;p7"/>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69" name="Google Shape;169;p7"/>
            <p:cNvGrpSpPr/>
            <p:nvPr/>
          </p:nvGrpSpPr>
          <p:grpSpPr>
            <a:xfrm>
              <a:off x="-384164" y="-1000252"/>
              <a:ext cx="3127481" cy="4516379"/>
              <a:chOff x="278245" y="-184325"/>
              <a:chExt cx="2358228" cy="3405504"/>
            </a:xfrm>
          </p:grpSpPr>
          <p:grpSp>
            <p:nvGrpSpPr>
              <p:cNvPr id="170" name="Google Shape;170;p7"/>
              <p:cNvGrpSpPr/>
              <p:nvPr/>
            </p:nvGrpSpPr>
            <p:grpSpPr>
              <a:xfrm>
                <a:off x="278245" y="-184325"/>
                <a:ext cx="2358228" cy="3336759"/>
                <a:chOff x="1181475" y="2041825"/>
                <a:chExt cx="620325" cy="877725"/>
              </a:xfrm>
            </p:grpSpPr>
            <p:sp>
              <p:nvSpPr>
                <p:cNvPr id="171" name="Google Shape;171;p7"/>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2" name="Google Shape;172;p7"/>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3" name="Google Shape;173;p7"/>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4" name="Google Shape;174;p7"/>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5" name="Google Shape;175;p7"/>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76" name="Google Shape;176;p7"/>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grpSp>
        <p:nvGrpSpPr>
          <p:cNvPr id="177" name="Google Shape;177;p7"/>
          <p:cNvGrpSpPr/>
          <p:nvPr/>
        </p:nvGrpSpPr>
        <p:grpSpPr>
          <a:xfrm>
            <a:off x="354362" y="5831684"/>
            <a:ext cx="5741489" cy="3955771"/>
            <a:chOff x="293432" y="4373872"/>
            <a:chExt cx="4306224" cy="2966902"/>
          </a:xfrm>
        </p:grpSpPr>
        <p:grpSp>
          <p:nvGrpSpPr>
            <p:cNvPr id="178" name="Google Shape;178;p7"/>
            <p:cNvGrpSpPr/>
            <p:nvPr/>
          </p:nvGrpSpPr>
          <p:grpSpPr>
            <a:xfrm>
              <a:off x="3565695" y="4429961"/>
              <a:ext cx="801674" cy="397824"/>
              <a:chOff x="1622300" y="2291700"/>
              <a:chExt cx="118800" cy="58950"/>
            </a:xfrm>
          </p:grpSpPr>
          <p:sp>
            <p:nvSpPr>
              <p:cNvPr id="179" name="Google Shape;179;p7"/>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7"/>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1" name="Google Shape;181;p7"/>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7"/>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3" name="Google Shape;183;p7"/>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4" name="Google Shape;184;p7"/>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5" name="Google Shape;185;p7"/>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6" name="Google Shape;186;p7"/>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grpSp>
          <p:nvGrpSpPr>
            <p:cNvPr id="187" name="Google Shape;187;p7"/>
            <p:cNvGrpSpPr/>
            <p:nvPr/>
          </p:nvGrpSpPr>
          <p:grpSpPr>
            <a:xfrm rot="5400000" flipH="1">
              <a:off x="963093" y="3704212"/>
              <a:ext cx="2966902" cy="4306224"/>
              <a:chOff x="6769513" y="299393"/>
              <a:chExt cx="1308620" cy="1899525"/>
            </a:xfrm>
          </p:grpSpPr>
          <p:sp>
            <p:nvSpPr>
              <p:cNvPr id="188" name="Google Shape;188;p7"/>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9" name="Google Shape;189;p7"/>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0" name="Google Shape;190;p7"/>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1" name="Google Shape;191;p7"/>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2" name="Google Shape;192;p7"/>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3" name="Google Shape;193;p7"/>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194" name="Google Shape;194;p7"/>
          <p:cNvSpPr txBox="1">
            <a:spLocks noGrp="1"/>
          </p:cNvSpPr>
          <p:nvPr>
            <p:ph type="title"/>
          </p:nvPr>
        </p:nvSpPr>
        <p:spPr>
          <a:xfrm>
            <a:off x="1260588" y="1765171"/>
            <a:ext cx="4590000" cy="19083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4000"/>
              <a:buNone/>
              <a:defRPr/>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195" name="Google Shape;195;p7"/>
          <p:cNvSpPr txBox="1">
            <a:spLocks noGrp="1"/>
          </p:cNvSpPr>
          <p:nvPr>
            <p:ph type="subTitle" idx="1"/>
          </p:nvPr>
        </p:nvSpPr>
        <p:spPr>
          <a:xfrm>
            <a:off x="1260600" y="3667638"/>
            <a:ext cx="4590000" cy="14349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6"/>
        <p:cNvGrpSpPr/>
        <p:nvPr/>
      </p:nvGrpSpPr>
      <p:grpSpPr>
        <a:xfrm>
          <a:off x="0" y="0"/>
          <a:ext cx="0" cy="0"/>
          <a:chOff x="0" y="0"/>
          <a:chExt cx="0" cy="0"/>
        </a:xfrm>
      </p:grpSpPr>
      <p:grpSp>
        <p:nvGrpSpPr>
          <p:cNvPr id="197" name="Google Shape;197;p8"/>
          <p:cNvGrpSpPr/>
          <p:nvPr/>
        </p:nvGrpSpPr>
        <p:grpSpPr>
          <a:xfrm>
            <a:off x="-2530337" y="-752167"/>
            <a:ext cx="16183097" cy="10502785"/>
            <a:chOff x="-1897800" y="-564139"/>
            <a:chExt cx="12137626" cy="7877286"/>
          </a:xfrm>
        </p:grpSpPr>
        <p:sp>
          <p:nvSpPr>
            <p:cNvPr id="198" name="Google Shape;198;p8"/>
            <p:cNvSpPr/>
            <p:nvPr/>
          </p:nvSpPr>
          <p:spPr>
            <a:xfrm flipH="1">
              <a:off x="6899664" y="-444798"/>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9" name="Google Shape;199;p8"/>
            <p:cNvSpPr/>
            <p:nvPr/>
          </p:nvSpPr>
          <p:spPr>
            <a:xfrm>
              <a:off x="-1897800" y="1636082"/>
              <a:ext cx="6322101" cy="5677064"/>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200" name="Google Shape;200;p8"/>
            <p:cNvGrpSpPr/>
            <p:nvPr/>
          </p:nvGrpSpPr>
          <p:grpSpPr>
            <a:xfrm>
              <a:off x="2033644" y="4281755"/>
              <a:ext cx="618213" cy="306426"/>
              <a:chOff x="5989375" y="1843575"/>
              <a:chExt cx="136525" cy="67675"/>
            </a:xfrm>
          </p:grpSpPr>
          <p:sp>
            <p:nvSpPr>
              <p:cNvPr id="201" name="Google Shape;201;p8"/>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2" name="Google Shape;202;p8"/>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3" name="Google Shape;203;p8"/>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4" name="Google Shape;204;p8"/>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5" name="Google Shape;205;p8"/>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6" name="Google Shape;206;p8"/>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7" name="Google Shape;207;p8"/>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8" name="Google Shape;208;p8"/>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09" name="Google Shape;209;p8"/>
            <p:cNvGrpSpPr/>
            <p:nvPr/>
          </p:nvGrpSpPr>
          <p:grpSpPr>
            <a:xfrm>
              <a:off x="726170" y="3312113"/>
              <a:ext cx="1228886" cy="2188720"/>
              <a:chOff x="8389396" y="1055350"/>
              <a:chExt cx="1228886" cy="2188720"/>
            </a:xfrm>
          </p:grpSpPr>
          <p:sp>
            <p:nvSpPr>
              <p:cNvPr id="210" name="Google Shape;210;p8"/>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p8"/>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12" name="Google Shape;212;p8"/>
            <p:cNvSpPr/>
            <p:nvPr/>
          </p:nvSpPr>
          <p:spPr>
            <a:xfrm>
              <a:off x="6877775" y="3554813"/>
              <a:ext cx="3075605" cy="2033485"/>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13" name="Google Shape;213;p8"/>
            <p:cNvGrpSpPr/>
            <p:nvPr/>
          </p:nvGrpSpPr>
          <p:grpSpPr>
            <a:xfrm rot="5400000" flipH="1">
              <a:off x="8547291" y="741426"/>
              <a:ext cx="1228900" cy="2156171"/>
              <a:chOff x="455034" y="-121633"/>
              <a:chExt cx="629947" cy="1105275"/>
            </a:xfrm>
          </p:grpSpPr>
          <p:sp>
            <p:nvSpPr>
              <p:cNvPr id="214" name="Google Shape;214;p8"/>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5" name="Google Shape;215;p8"/>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16" name="Google Shape;216;p8"/>
            <p:cNvGrpSpPr/>
            <p:nvPr/>
          </p:nvGrpSpPr>
          <p:grpSpPr>
            <a:xfrm rot="5400000" flipH="1">
              <a:off x="8103897" y="2323328"/>
              <a:ext cx="471865" cy="38050"/>
              <a:chOff x="6298452" y="2390050"/>
              <a:chExt cx="140725" cy="11350"/>
            </a:xfrm>
          </p:grpSpPr>
          <p:sp>
            <p:nvSpPr>
              <p:cNvPr id="217" name="Google Shape;217;p8"/>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8" name="Google Shape;218;p8"/>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9" name="Google Shape;219;p8"/>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0" name="Google Shape;220;p8"/>
            <p:cNvGrpSpPr/>
            <p:nvPr/>
          </p:nvGrpSpPr>
          <p:grpSpPr>
            <a:xfrm rot="5400000">
              <a:off x="5977384" y="2664541"/>
              <a:ext cx="2375896" cy="3296652"/>
              <a:chOff x="2132995" y="960308"/>
              <a:chExt cx="496177" cy="688438"/>
            </a:xfrm>
          </p:grpSpPr>
          <p:sp>
            <p:nvSpPr>
              <p:cNvPr id="221" name="Google Shape;221;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2" name="Google Shape;222;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3" name="Google Shape;223;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4" name="Google Shape;224;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5" name="Google Shape;225;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26" name="Google Shape;226;p8"/>
            <p:cNvGrpSpPr/>
            <p:nvPr/>
          </p:nvGrpSpPr>
          <p:grpSpPr>
            <a:xfrm>
              <a:off x="1592506" y="555320"/>
              <a:ext cx="457201" cy="78377"/>
              <a:chOff x="3029245" y="907035"/>
              <a:chExt cx="129011" cy="22560"/>
            </a:xfrm>
          </p:grpSpPr>
          <p:sp>
            <p:nvSpPr>
              <p:cNvPr id="227" name="Google Shape;227;p8"/>
              <p:cNvSpPr/>
              <p:nvPr/>
            </p:nvSpPr>
            <p:spPr>
              <a:xfrm>
                <a:off x="3126380" y="907035"/>
                <a:ext cx="31876" cy="22560"/>
              </a:xfrm>
              <a:custGeom>
                <a:avLst/>
                <a:gdLst/>
                <a:ahLst/>
                <a:cxnLst/>
                <a:rect l="l" t="t" r="r" b="b"/>
                <a:pathLst>
                  <a:path w="698" h="494" extrusionOk="0">
                    <a:moveTo>
                      <a:pt x="408" y="0"/>
                    </a:moveTo>
                    <a:lnTo>
                      <a:pt x="0" y="494"/>
                    </a:lnTo>
                    <a:lnTo>
                      <a:pt x="289" y="494"/>
                    </a:lnTo>
                    <a:lnTo>
                      <a:pt x="69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8" name="Google Shape;228;p8"/>
              <p:cNvSpPr/>
              <p:nvPr/>
            </p:nvSpPr>
            <p:spPr>
              <a:xfrm>
                <a:off x="3101902" y="907035"/>
                <a:ext cx="31876" cy="22560"/>
              </a:xfrm>
              <a:custGeom>
                <a:avLst/>
                <a:gdLst/>
                <a:ahLst/>
                <a:cxnLst/>
                <a:rect l="l" t="t" r="r" b="b"/>
                <a:pathLst>
                  <a:path w="698" h="494" extrusionOk="0">
                    <a:moveTo>
                      <a:pt x="409" y="0"/>
                    </a:moveTo>
                    <a:lnTo>
                      <a:pt x="0" y="494"/>
                    </a:lnTo>
                    <a:lnTo>
                      <a:pt x="289" y="494"/>
                    </a:lnTo>
                    <a:lnTo>
                      <a:pt x="69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9" name="Google Shape;229;p8"/>
              <p:cNvSpPr/>
              <p:nvPr/>
            </p:nvSpPr>
            <p:spPr>
              <a:xfrm>
                <a:off x="3077790" y="907035"/>
                <a:ext cx="31922" cy="22560"/>
              </a:xfrm>
              <a:custGeom>
                <a:avLst/>
                <a:gdLst/>
                <a:ahLst/>
                <a:cxnLst/>
                <a:rect l="l" t="t" r="r" b="b"/>
                <a:pathLst>
                  <a:path w="699" h="494" extrusionOk="0">
                    <a:moveTo>
                      <a:pt x="409" y="0"/>
                    </a:moveTo>
                    <a:lnTo>
                      <a:pt x="1" y="494"/>
                    </a:lnTo>
                    <a:lnTo>
                      <a:pt x="290" y="494"/>
                    </a:lnTo>
                    <a:lnTo>
                      <a:pt x="69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0" name="Google Shape;230;p8"/>
              <p:cNvSpPr/>
              <p:nvPr/>
            </p:nvSpPr>
            <p:spPr>
              <a:xfrm>
                <a:off x="3053723" y="907035"/>
                <a:ext cx="31511" cy="22560"/>
              </a:xfrm>
              <a:custGeom>
                <a:avLst/>
                <a:gdLst/>
                <a:ahLst/>
                <a:cxnLst/>
                <a:rect l="l" t="t" r="r" b="b"/>
                <a:pathLst>
                  <a:path w="690" h="494" extrusionOk="0">
                    <a:moveTo>
                      <a:pt x="400" y="0"/>
                    </a:moveTo>
                    <a:lnTo>
                      <a:pt x="0" y="494"/>
                    </a:lnTo>
                    <a:lnTo>
                      <a:pt x="290" y="494"/>
                    </a:lnTo>
                    <a:lnTo>
                      <a:pt x="68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1" name="Google Shape;231;p8"/>
              <p:cNvSpPr/>
              <p:nvPr/>
            </p:nvSpPr>
            <p:spPr>
              <a:xfrm>
                <a:off x="3029245" y="907035"/>
                <a:ext cx="31876" cy="22560"/>
              </a:xfrm>
              <a:custGeom>
                <a:avLst/>
                <a:gdLst/>
                <a:ahLst/>
                <a:cxnLst/>
                <a:rect l="l" t="t" r="r" b="b"/>
                <a:pathLst>
                  <a:path w="698" h="494" extrusionOk="0">
                    <a:moveTo>
                      <a:pt x="409" y="0"/>
                    </a:moveTo>
                    <a:lnTo>
                      <a:pt x="0" y="494"/>
                    </a:lnTo>
                    <a:lnTo>
                      <a:pt x="290" y="494"/>
                    </a:lnTo>
                    <a:lnTo>
                      <a:pt x="698"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32" name="Google Shape;232;p8"/>
            <p:cNvSpPr/>
            <p:nvPr/>
          </p:nvSpPr>
          <p:spPr>
            <a:xfrm>
              <a:off x="-1478400" y="2"/>
              <a:ext cx="3381525" cy="1996389"/>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33" name="Google Shape;233;p8"/>
            <p:cNvGrpSpPr/>
            <p:nvPr/>
          </p:nvGrpSpPr>
          <p:grpSpPr>
            <a:xfrm flipH="1">
              <a:off x="465001" y="-564139"/>
              <a:ext cx="2374678" cy="2502550"/>
              <a:chOff x="2011428" y="602777"/>
              <a:chExt cx="774292" cy="815987"/>
            </a:xfrm>
          </p:grpSpPr>
          <p:sp>
            <p:nvSpPr>
              <p:cNvPr id="234" name="Google Shape;234;p8"/>
              <p:cNvSpPr/>
              <p:nvPr/>
            </p:nvSpPr>
            <p:spPr>
              <a:xfrm>
                <a:off x="2751470" y="1215132"/>
                <a:ext cx="15618" cy="109191"/>
              </a:xfrm>
              <a:custGeom>
                <a:avLst/>
                <a:gdLst/>
                <a:ahLst/>
                <a:cxnLst/>
                <a:rect l="l" t="t" r="r" b="b"/>
                <a:pathLst>
                  <a:path w="342" h="2391" extrusionOk="0">
                    <a:moveTo>
                      <a:pt x="341" y="0"/>
                    </a:moveTo>
                    <a:lnTo>
                      <a:pt x="1" y="341"/>
                    </a:lnTo>
                    <a:lnTo>
                      <a:pt x="1" y="1191"/>
                    </a:lnTo>
                    <a:lnTo>
                      <a:pt x="1" y="2042"/>
                    </a:lnTo>
                    <a:lnTo>
                      <a:pt x="341" y="2391"/>
                    </a:lnTo>
                    <a:lnTo>
                      <a:pt x="341" y="1191"/>
                    </a:lnTo>
                    <a:lnTo>
                      <a:pt x="34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5" name="Google Shape;235;p8"/>
              <p:cNvSpPr/>
              <p:nvPr/>
            </p:nvSpPr>
            <p:spPr>
              <a:xfrm>
                <a:off x="2157107" y="742702"/>
                <a:ext cx="76950" cy="76995"/>
              </a:xfrm>
              <a:custGeom>
                <a:avLst/>
                <a:gdLst/>
                <a:ahLst/>
                <a:cxnLst/>
                <a:rect l="l" t="t" r="r" b="b"/>
                <a:pathLst>
                  <a:path w="1685" h="1686" extrusionOk="0">
                    <a:moveTo>
                      <a:pt x="0" y="1"/>
                    </a:moveTo>
                    <a:lnTo>
                      <a:pt x="842" y="843"/>
                    </a:lnTo>
                    <a:lnTo>
                      <a:pt x="1685" y="1685"/>
                    </a:lnTo>
                    <a:lnTo>
                      <a:pt x="1685" y="1209"/>
                    </a:lnTo>
                    <a:lnTo>
                      <a:pt x="1081" y="605"/>
                    </a:lnTo>
                    <a:lnTo>
                      <a:pt x="47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6" name="Google Shape;236;p8"/>
              <p:cNvSpPr/>
              <p:nvPr/>
            </p:nvSpPr>
            <p:spPr>
              <a:xfrm>
                <a:off x="2011428" y="602777"/>
                <a:ext cx="37310" cy="32013"/>
              </a:xfrm>
              <a:custGeom>
                <a:avLst/>
                <a:gdLst/>
                <a:ahLst/>
                <a:cxnLst/>
                <a:rect l="l" t="t" r="r" b="b"/>
                <a:pathLst>
                  <a:path w="817" h="701" extrusionOk="0">
                    <a:moveTo>
                      <a:pt x="468" y="181"/>
                    </a:moveTo>
                    <a:cubicBezTo>
                      <a:pt x="561" y="181"/>
                      <a:pt x="630" y="258"/>
                      <a:pt x="630" y="351"/>
                    </a:cubicBezTo>
                    <a:cubicBezTo>
                      <a:pt x="630" y="448"/>
                      <a:pt x="549" y="514"/>
                      <a:pt x="466" y="514"/>
                    </a:cubicBezTo>
                    <a:cubicBezTo>
                      <a:pt x="425" y="514"/>
                      <a:pt x="383" y="498"/>
                      <a:pt x="349" y="462"/>
                    </a:cubicBezTo>
                    <a:cubicBezTo>
                      <a:pt x="247" y="360"/>
                      <a:pt x="323" y="181"/>
                      <a:pt x="468" y="181"/>
                    </a:cubicBezTo>
                    <a:close/>
                    <a:moveTo>
                      <a:pt x="468" y="0"/>
                    </a:moveTo>
                    <a:cubicBezTo>
                      <a:pt x="381" y="0"/>
                      <a:pt x="293" y="33"/>
                      <a:pt x="221" y="105"/>
                    </a:cubicBezTo>
                    <a:cubicBezTo>
                      <a:pt x="0" y="317"/>
                      <a:pt x="153" y="700"/>
                      <a:pt x="468" y="700"/>
                    </a:cubicBezTo>
                    <a:cubicBezTo>
                      <a:pt x="664" y="700"/>
                      <a:pt x="817" y="538"/>
                      <a:pt x="817" y="351"/>
                    </a:cubicBezTo>
                    <a:cubicBezTo>
                      <a:pt x="817" y="139"/>
                      <a:pt x="646"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7" name="Google Shape;237;p8"/>
              <p:cNvSpPr/>
              <p:nvPr/>
            </p:nvSpPr>
            <p:spPr>
              <a:xfrm>
                <a:off x="2748364" y="1386751"/>
                <a:ext cx="37356" cy="32013"/>
              </a:xfrm>
              <a:custGeom>
                <a:avLst/>
                <a:gdLst/>
                <a:ahLst/>
                <a:cxnLst/>
                <a:rect l="l" t="t" r="r" b="b"/>
                <a:pathLst>
                  <a:path w="818" h="701" extrusionOk="0">
                    <a:moveTo>
                      <a:pt x="469" y="190"/>
                    </a:moveTo>
                    <a:cubicBezTo>
                      <a:pt x="562" y="190"/>
                      <a:pt x="630" y="258"/>
                      <a:pt x="630" y="351"/>
                    </a:cubicBezTo>
                    <a:cubicBezTo>
                      <a:pt x="630" y="450"/>
                      <a:pt x="547" y="517"/>
                      <a:pt x="462" y="517"/>
                    </a:cubicBezTo>
                    <a:cubicBezTo>
                      <a:pt x="422" y="517"/>
                      <a:pt x="382" y="503"/>
                      <a:pt x="350" y="470"/>
                    </a:cubicBezTo>
                    <a:cubicBezTo>
                      <a:pt x="247" y="360"/>
                      <a:pt x="324" y="190"/>
                      <a:pt x="469" y="190"/>
                    </a:cubicBezTo>
                    <a:close/>
                    <a:moveTo>
                      <a:pt x="468" y="0"/>
                    </a:moveTo>
                    <a:cubicBezTo>
                      <a:pt x="382" y="0"/>
                      <a:pt x="294" y="33"/>
                      <a:pt x="222" y="105"/>
                    </a:cubicBezTo>
                    <a:cubicBezTo>
                      <a:pt x="1" y="326"/>
                      <a:pt x="154" y="700"/>
                      <a:pt x="469" y="700"/>
                    </a:cubicBezTo>
                    <a:cubicBezTo>
                      <a:pt x="664" y="700"/>
                      <a:pt x="817" y="547"/>
                      <a:pt x="817" y="351"/>
                    </a:cubicBezTo>
                    <a:cubicBezTo>
                      <a:pt x="817" y="139"/>
                      <a:pt x="647" y="0"/>
                      <a:pt x="4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8" name="Google Shape;238;p8"/>
              <p:cNvSpPr/>
              <p:nvPr/>
            </p:nvSpPr>
            <p:spPr>
              <a:xfrm>
                <a:off x="2036271" y="623829"/>
                <a:ext cx="737804" cy="767351"/>
              </a:xfrm>
              <a:custGeom>
                <a:avLst/>
                <a:gdLst/>
                <a:ahLst/>
                <a:cxnLst/>
                <a:rect l="l" t="t" r="r" b="b"/>
                <a:pathLst>
                  <a:path w="16156" h="16803" extrusionOk="0">
                    <a:moveTo>
                      <a:pt x="137" y="1"/>
                    </a:moveTo>
                    <a:lnTo>
                      <a:pt x="0" y="128"/>
                    </a:lnTo>
                    <a:lnTo>
                      <a:pt x="5173" y="5301"/>
                    </a:lnTo>
                    <a:lnTo>
                      <a:pt x="5198" y="5326"/>
                    </a:lnTo>
                    <a:lnTo>
                      <a:pt x="9035" y="5326"/>
                    </a:lnTo>
                    <a:lnTo>
                      <a:pt x="15968" y="12259"/>
                    </a:lnTo>
                    <a:lnTo>
                      <a:pt x="15968" y="16802"/>
                    </a:lnTo>
                    <a:lnTo>
                      <a:pt x="16155" y="16802"/>
                    </a:lnTo>
                    <a:lnTo>
                      <a:pt x="16155" y="12183"/>
                    </a:lnTo>
                    <a:lnTo>
                      <a:pt x="9137" y="5165"/>
                    </a:lnTo>
                    <a:lnTo>
                      <a:pt x="9111" y="5139"/>
                    </a:lnTo>
                    <a:lnTo>
                      <a:pt x="5275" y="5139"/>
                    </a:lnTo>
                    <a:lnTo>
                      <a:pt x="137"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9" name="Google Shape;239;p8"/>
              <p:cNvSpPr/>
              <p:nvPr/>
            </p:nvSpPr>
            <p:spPr>
              <a:xfrm>
                <a:off x="2506326" y="916786"/>
                <a:ext cx="196233" cy="195822"/>
              </a:xfrm>
              <a:custGeom>
                <a:avLst/>
                <a:gdLst/>
                <a:ahLst/>
                <a:cxnLst/>
                <a:rect l="l" t="t" r="r" b="b"/>
                <a:pathLst>
                  <a:path w="4297" h="4288" extrusionOk="0">
                    <a:moveTo>
                      <a:pt x="1" y="0"/>
                    </a:moveTo>
                    <a:lnTo>
                      <a:pt x="1" y="77"/>
                    </a:lnTo>
                    <a:lnTo>
                      <a:pt x="1898" y="77"/>
                    </a:lnTo>
                    <a:lnTo>
                      <a:pt x="4220" y="2399"/>
                    </a:lnTo>
                    <a:lnTo>
                      <a:pt x="4220" y="4288"/>
                    </a:lnTo>
                    <a:lnTo>
                      <a:pt x="4297" y="4288"/>
                    </a:lnTo>
                    <a:lnTo>
                      <a:pt x="4297" y="2374"/>
                    </a:lnTo>
                    <a:lnTo>
                      <a:pt x="193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40" name="Google Shape;240;p8"/>
            <p:cNvGrpSpPr/>
            <p:nvPr/>
          </p:nvGrpSpPr>
          <p:grpSpPr>
            <a:xfrm rot="5400000" flipH="1">
              <a:off x="7897809" y="-611671"/>
              <a:ext cx="1047647" cy="1867550"/>
              <a:chOff x="4549150" y="1401575"/>
              <a:chExt cx="1183114" cy="2109034"/>
            </a:xfrm>
          </p:grpSpPr>
          <p:sp>
            <p:nvSpPr>
              <p:cNvPr id="241" name="Google Shape;241;p8"/>
              <p:cNvSpPr/>
              <p:nvPr/>
            </p:nvSpPr>
            <p:spPr>
              <a:xfrm>
                <a:off x="4549150" y="3383011"/>
                <a:ext cx="148997" cy="127598"/>
              </a:xfrm>
              <a:custGeom>
                <a:avLst/>
                <a:gdLst/>
                <a:ahLst/>
                <a:cxnLst/>
                <a:rect l="l" t="t" r="r" b="b"/>
                <a:pathLst>
                  <a:path w="1309" h="1121" extrusionOk="0">
                    <a:moveTo>
                      <a:pt x="560" y="300"/>
                    </a:moveTo>
                    <a:cubicBezTo>
                      <a:pt x="796" y="300"/>
                      <a:pt x="912" y="584"/>
                      <a:pt x="748" y="748"/>
                    </a:cubicBezTo>
                    <a:cubicBezTo>
                      <a:pt x="693" y="803"/>
                      <a:pt x="627" y="827"/>
                      <a:pt x="562" y="827"/>
                    </a:cubicBezTo>
                    <a:cubicBezTo>
                      <a:pt x="426" y="827"/>
                      <a:pt x="296" y="721"/>
                      <a:pt x="296" y="564"/>
                    </a:cubicBezTo>
                    <a:cubicBezTo>
                      <a:pt x="296" y="416"/>
                      <a:pt x="416" y="300"/>
                      <a:pt x="560" y="300"/>
                    </a:cubicBezTo>
                    <a:close/>
                    <a:moveTo>
                      <a:pt x="564" y="1"/>
                    </a:moveTo>
                    <a:cubicBezTo>
                      <a:pt x="276" y="1"/>
                      <a:pt x="1" y="226"/>
                      <a:pt x="3" y="564"/>
                    </a:cubicBezTo>
                    <a:cubicBezTo>
                      <a:pt x="3" y="872"/>
                      <a:pt x="252" y="1120"/>
                      <a:pt x="560" y="1120"/>
                    </a:cubicBezTo>
                    <a:cubicBezTo>
                      <a:pt x="1060" y="1120"/>
                      <a:pt x="1308" y="520"/>
                      <a:pt x="956" y="168"/>
                    </a:cubicBezTo>
                    <a:cubicBezTo>
                      <a:pt x="842" y="52"/>
                      <a:pt x="701" y="1"/>
                      <a:pt x="564"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2" name="Google Shape;242;p8"/>
              <p:cNvSpPr/>
              <p:nvPr/>
            </p:nvSpPr>
            <p:spPr>
              <a:xfrm>
                <a:off x="4597087" y="1401575"/>
                <a:ext cx="1135177" cy="2004344"/>
              </a:xfrm>
              <a:custGeom>
                <a:avLst/>
                <a:gdLst/>
                <a:ahLst/>
                <a:cxnLst/>
                <a:rect l="l" t="t" r="r" b="b"/>
                <a:pathLst>
                  <a:path w="9973" h="17609" extrusionOk="0">
                    <a:moveTo>
                      <a:pt x="9724" y="0"/>
                    </a:moveTo>
                    <a:lnTo>
                      <a:pt x="9724" y="2938"/>
                    </a:lnTo>
                    <a:lnTo>
                      <a:pt x="1" y="12661"/>
                    </a:lnTo>
                    <a:lnTo>
                      <a:pt x="1" y="17608"/>
                    </a:lnTo>
                    <a:lnTo>
                      <a:pt x="249" y="17608"/>
                    </a:lnTo>
                    <a:lnTo>
                      <a:pt x="249" y="12765"/>
                    </a:lnTo>
                    <a:lnTo>
                      <a:pt x="9972" y="3042"/>
                    </a:lnTo>
                    <a:lnTo>
                      <a:pt x="997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43" name="Google Shape;243;p8"/>
            <p:cNvGrpSpPr/>
            <p:nvPr/>
          </p:nvGrpSpPr>
          <p:grpSpPr>
            <a:xfrm>
              <a:off x="-1552690" y="-385842"/>
              <a:ext cx="2375896" cy="3296652"/>
              <a:chOff x="2132995" y="960308"/>
              <a:chExt cx="496177" cy="688438"/>
            </a:xfrm>
          </p:grpSpPr>
          <p:sp>
            <p:nvSpPr>
              <p:cNvPr id="244" name="Google Shape;244;p8"/>
              <p:cNvSpPr/>
              <p:nvPr/>
            </p:nvSpPr>
            <p:spPr>
              <a:xfrm>
                <a:off x="2143863" y="977753"/>
                <a:ext cx="473252" cy="659302"/>
              </a:xfrm>
              <a:custGeom>
                <a:avLst/>
                <a:gdLst/>
                <a:ahLst/>
                <a:cxnLst/>
                <a:rect l="l" t="t" r="r" b="b"/>
                <a:pathLst>
                  <a:path w="10363" h="14437" extrusionOk="0">
                    <a:moveTo>
                      <a:pt x="1" y="1"/>
                    </a:moveTo>
                    <a:lnTo>
                      <a:pt x="1" y="2663"/>
                    </a:lnTo>
                    <a:lnTo>
                      <a:pt x="4926" y="2663"/>
                    </a:lnTo>
                    <a:lnTo>
                      <a:pt x="7972" y="5709"/>
                    </a:lnTo>
                    <a:lnTo>
                      <a:pt x="7972" y="12123"/>
                    </a:lnTo>
                    <a:lnTo>
                      <a:pt x="10286" y="14437"/>
                    </a:lnTo>
                    <a:lnTo>
                      <a:pt x="10362" y="14352"/>
                    </a:lnTo>
                    <a:lnTo>
                      <a:pt x="8083" y="12081"/>
                    </a:lnTo>
                    <a:lnTo>
                      <a:pt x="8083" y="5658"/>
                    </a:lnTo>
                    <a:lnTo>
                      <a:pt x="4995" y="2561"/>
                    </a:lnTo>
                    <a:lnTo>
                      <a:pt x="4978" y="2544"/>
                    </a:lnTo>
                    <a:lnTo>
                      <a:pt x="120" y="2544"/>
                    </a:lnTo>
                    <a:lnTo>
                      <a:pt x="120"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5" name="Google Shape;245;p8"/>
              <p:cNvSpPr/>
              <p:nvPr/>
            </p:nvSpPr>
            <p:spPr>
              <a:xfrm>
                <a:off x="2401063" y="1126948"/>
                <a:ext cx="81608" cy="81608"/>
              </a:xfrm>
              <a:custGeom>
                <a:avLst/>
                <a:gdLst/>
                <a:ahLst/>
                <a:cxnLst/>
                <a:rect l="l" t="t" r="r" b="b"/>
                <a:pathLst>
                  <a:path w="1787" h="1787" extrusionOk="0">
                    <a:moveTo>
                      <a:pt x="1" y="0"/>
                    </a:moveTo>
                    <a:lnTo>
                      <a:pt x="1" y="511"/>
                    </a:lnTo>
                    <a:lnTo>
                      <a:pt x="639" y="1149"/>
                    </a:lnTo>
                    <a:lnTo>
                      <a:pt x="1277" y="1787"/>
                    </a:lnTo>
                    <a:lnTo>
                      <a:pt x="1787" y="1787"/>
                    </a:lnTo>
                    <a:lnTo>
                      <a:pt x="894" y="894"/>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6" name="Google Shape;246;p8"/>
              <p:cNvSpPr/>
              <p:nvPr/>
            </p:nvSpPr>
            <p:spPr>
              <a:xfrm>
                <a:off x="2132995" y="960308"/>
                <a:ext cx="23610" cy="20231"/>
              </a:xfrm>
              <a:custGeom>
                <a:avLst/>
                <a:gdLst/>
                <a:ahLst/>
                <a:cxnLst/>
                <a:rect l="l" t="t" r="r" b="b"/>
                <a:pathLst>
                  <a:path w="517" h="443" extrusionOk="0">
                    <a:moveTo>
                      <a:pt x="298" y="119"/>
                    </a:moveTo>
                    <a:cubicBezTo>
                      <a:pt x="409" y="145"/>
                      <a:pt x="409" y="298"/>
                      <a:pt x="298" y="332"/>
                    </a:cubicBezTo>
                    <a:cubicBezTo>
                      <a:pt x="196" y="298"/>
                      <a:pt x="196" y="145"/>
                      <a:pt x="298" y="119"/>
                    </a:cubicBezTo>
                    <a:close/>
                    <a:moveTo>
                      <a:pt x="295" y="0"/>
                    </a:moveTo>
                    <a:cubicBezTo>
                      <a:pt x="240" y="0"/>
                      <a:pt x="184" y="21"/>
                      <a:pt x="137" y="68"/>
                    </a:cubicBezTo>
                    <a:cubicBezTo>
                      <a:pt x="1" y="204"/>
                      <a:pt x="103" y="442"/>
                      <a:pt x="298" y="442"/>
                    </a:cubicBezTo>
                    <a:cubicBezTo>
                      <a:pt x="418" y="434"/>
                      <a:pt x="511" y="340"/>
                      <a:pt x="511" y="230"/>
                    </a:cubicBezTo>
                    <a:cubicBezTo>
                      <a:pt x="517" y="92"/>
                      <a:pt x="410" y="0"/>
                      <a:pt x="295"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7" name="Google Shape;247;p8"/>
              <p:cNvSpPr/>
              <p:nvPr/>
            </p:nvSpPr>
            <p:spPr>
              <a:xfrm>
                <a:off x="2605425" y="1628651"/>
                <a:ext cx="23747" cy="20094"/>
              </a:xfrm>
              <a:custGeom>
                <a:avLst/>
                <a:gdLst/>
                <a:ahLst/>
                <a:cxnLst/>
                <a:rect l="l" t="t" r="r" b="b"/>
                <a:pathLst>
                  <a:path w="520" h="440" extrusionOk="0">
                    <a:moveTo>
                      <a:pt x="298" y="116"/>
                    </a:moveTo>
                    <a:cubicBezTo>
                      <a:pt x="358" y="116"/>
                      <a:pt x="409" y="167"/>
                      <a:pt x="400" y="227"/>
                    </a:cubicBezTo>
                    <a:cubicBezTo>
                      <a:pt x="400" y="290"/>
                      <a:pt x="348" y="331"/>
                      <a:pt x="294" y="331"/>
                    </a:cubicBezTo>
                    <a:cubicBezTo>
                      <a:pt x="269" y="331"/>
                      <a:pt x="243" y="322"/>
                      <a:pt x="221" y="303"/>
                    </a:cubicBezTo>
                    <a:cubicBezTo>
                      <a:pt x="153" y="235"/>
                      <a:pt x="204" y="116"/>
                      <a:pt x="298" y="116"/>
                    </a:cubicBezTo>
                    <a:close/>
                    <a:moveTo>
                      <a:pt x="299" y="1"/>
                    </a:moveTo>
                    <a:cubicBezTo>
                      <a:pt x="244" y="1"/>
                      <a:pt x="189" y="21"/>
                      <a:pt x="145" y="65"/>
                    </a:cubicBezTo>
                    <a:cubicBezTo>
                      <a:pt x="0" y="201"/>
                      <a:pt x="102" y="439"/>
                      <a:pt x="298" y="439"/>
                    </a:cubicBezTo>
                    <a:cubicBezTo>
                      <a:pt x="417" y="439"/>
                      <a:pt x="519" y="337"/>
                      <a:pt x="519" y="218"/>
                    </a:cubicBezTo>
                    <a:cubicBezTo>
                      <a:pt x="519" y="86"/>
                      <a:pt x="411" y="1"/>
                      <a:pt x="299"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8" name="Google Shape;248;p8"/>
              <p:cNvSpPr/>
              <p:nvPr/>
            </p:nvSpPr>
            <p:spPr>
              <a:xfrm>
                <a:off x="2145827" y="1025155"/>
                <a:ext cx="122024" cy="71515"/>
              </a:xfrm>
              <a:custGeom>
                <a:avLst/>
                <a:gdLst/>
                <a:ahLst/>
                <a:cxnLst/>
                <a:rect l="l" t="t" r="r" b="b"/>
                <a:pathLst>
                  <a:path w="2672" h="1566" extrusionOk="0">
                    <a:moveTo>
                      <a:pt x="34" y="1"/>
                    </a:moveTo>
                    <a:lnTo>
                      <a:pt x="0" y="26"/>
                    </a:lnTo>
                    <a:lnTo>
                      <a:pt x="800" y="826"/>
                    </a:lnTo>
                    <a:lnTo>
                      <a:pt x="1898" y="826"/>
                    </a:lnTo>
                    <a:lnTo>
                      <a:pt x="2638" y="1566"/>
                    </a:lnTo>
                    <a:lnTo>
                      <a:pt x="2672" y="1532"/>
                    </a:lnTo>
                    <a:lnTo>
                      <a:pt x="1923" y="783"/>
                    </a:lnTo>
                    <a:lnTo>
                      <a:pt x="817" y="783"/>
                    </a:lnTo>
                    <a:lnTo>
                      <a:pt x="34"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
        <p:nvSpPr>
          <p:cNvPr id="249" name="Google Shape;249;p8"/>
          <p:cNvSpPr txBox="1">
            <a:spLocks noGrp="1"/>
          </p:cNvSpPr>
          <p:nvPr>
            <p:ph type="title"/>
          </p:nvPr>
        </p:nvSpPr>
        <p:spPr>
          <a:xfrm>
            <a:off x="1692200" y="1978654"/>
            <a:ext cx="8807700" cy="296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11300"/>
              <a:buNone/>
              <a:defRPr sz="9300"/>
            </a:lvl1pPr>
            <a:lvl2pPr lvl="1" rtl="0">
              <a:lnSpc>
                <a:spcPct val="80000"/>
              </a:lnSpc>
              <a:spcBef>
                <a:spcPts val="0"/>
              </a:spcBef>
              <a:spcAft>
                <a:spcPts val="0"/>
              </a:spcAft>
              <a:buSzPts val="4300"/>
              <a:buNone/>
              <a:defRPr/>
            </a:lvl2pPr>
            <a:lvl3pPr lvl="2" rtl="0">
              <a:lnSpc>
                <a:spcPct val="80000"/>
              </a:lnSpc>
              <a:spcBef>
                <a:spcPts val="0"/>
              </a:spcBef>
              <a:spcAft>
                <a:spcPts val="0"/>
              </a:spcAft>
              <a:buSzPts val="4300"/>
              <a:buNone/>
              <a:defRPr/>
            </a:lvl3pPr>
            <a:lvl4pPr lvl="3" rtl="0">
              <a:lnSpc>
                <a:spcPct val="80000"/>
              </a:lnSpc>
              <a:spcBef>
                <a:spcPts val="0"/>
              </a:spcBef>
              <a:spcAft>
                <a:spcPts val="0"/>
              </a:spcAft>
              <a:buSzPts val="4300"/>
              <a:buNone/>
              <a:defRPr/>
            </a:lvl4pPr>
            <a:lvl5pPr lvl="4" rtl="0">
              <a:lnSpc>
                <a:spcPct val="80000"/>
              </a:lnSpc>
              <a:spcBef>
                <a:spcPts val="0"/>
              </a:spcBef>
              <a:spcAft>
                <a:spcPts val="0"/>
              </a:spcAft>
              <a:buSzPts val="4300"/>
              <a:buNone/>
              <a:defRPr/>
            </a:lvl5pPr>
            <a:lvl6pPr lvl="5" rtl="0">
              <a:lnSpc>
                <a:spcPct val="80000"/>
              </a:lnSpc>
              <a:spcBef>
                <a:spcPts val="0"/>
              </a:spcBef>
              <a:spcAft>
                <a:spcPts val="0"/>
              </a:spcAft>
              <a:buSzPts val="4300"/>
              <a:buNone/>
              <a:defRPr/>
            </a:lvl6pPr>
            <a:lvl7pPr lvl="6" rtl="0">
              <a:lnSpc>
                <a:spcPct val="80000"/>
              </a:lnSpc>
              <a:spcBef>
                <a:spcPts val="0"/>
              </a:spcBef>
              <a:spcAft>
                <a:spcPts val="0"/>
              </a:spcAft>
              <a:buSzPts val="4300"/>
              <a:buNone/>
              <a:defRPr/>
            </a:lvl7pPr>
            <a:lvl8pPr lvl="7" rtl="0">
              <a:lnSpc>
                <a:spcPct val="80000"/>
              </a:lnSpc>
              <a:spcBef>
                <a:spcPts val="0"/>
              </a:spcBef>
              <a:spcAft>
                <a:spcPts val="0"/>
              </a:spcAft>
              <a:buSzPts val="4300"/>
              <a:buNone/>
              <a:defRPr/>
            </a:lvl8pPr>
            <a:lvl9pPr lvl="8" rtl="0">
              <a:lnSpc>
                <a:spcPct val="80000"/>
              </a:lnSpc>
              <a:spcBef>
                <a:spcPts val="0"/>
              </a:spcBef>
              <a:spcAft>
                <a:spcPts val="0"/>
              </a:spcAft>
              <a:buSzPts val="4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
        <p:cNvGrpSpPr/>
        <p:nvPr/>
      </p:nvGrpSpPr>
      <p:grpSpPr>
        <a:xfrm>
          <a:off x="0" y="0"/>
          <a:ext cx="0" cy="0"/>
          <a:chOff x="0" y="0"/>
          <a:chExt cx="0" cy="0"/>
        </a:xfrm>
      </p:grpSpPr>
      <p:sp>
        <p:nvSpPr>
          <p:cNvPr id="251" name="Google Shape;251;p9"/>
          <p:cNvSpPr txBox="1">
            <a:spLocks noGrp="1"/>
          </p:cNvSpPr>
          <p:nvPr>
            <p:ph type="subTitle" idx="1"/>
          </p:nvPr>
        </p:nvSpPr>
        <p:spPr>
          <a:xfrm>
            <a:off x="950967" y="3129935"/>
            <a:ext cx="6309900" cy="1570500"/>
          </a:xfrm>
          <a:prstGeom prst="rect">
            <a:avLst/>
          </a:prstGeom>
        </p:spPr>
        <p:txBody>
          <a:bodyPr spcFirstLastPara="1" wrap="square" lIns="121900" tIns="121900" rIns="121900" bIns="121900" anchor="ctr" anchorCtr="0">
            <a:noAutofit/>
          </a:bodyPr>
          <a:lstStyle>
            <a:lvl1pPr lvl="0" rtl="0">
              <a:lnSpc>
                <a:spcPct val="100000"/>
              </a:lnSpc>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a:endParaRPr/>
          </a:p>
        </p:txBody>
      </p:sp>
      <p:sp>
        <p:nvSpPr>
          <p:cNvPr id="252" name="Google Shape;252;p9"/>
          <p:cNvSpPr txBox="1">
            <a:spLocks noGrp="1"/>
          </p:cNvSpPr>
          <p:nvPr>
            <p:ph type="title"/>
          </p:nvPr>
        </p:nvSpPr>
        <p:spPr>
          <a:xfrm>
            <a:off x="951160" y="2262700"/>
            <a:ext cx="6309900" cy="629700"/>
          </a:xfrm>
          <a:prstGeom prst="rect">
            <a:avLst/>
          </a:prstGeom>
        </p:spPr>
        <p:txBody>
          <a:bodyPr spcFirstLastPara="1" wrap="square" lIns="121900" tIns="121900" rIns="121900" bIns="121900" anchor="ctr" anchorCtr="0">
            <a:noAutofit/>
          </a:bodyPr>
          <a:lstStyle>
            <a:lvl1pPr lvl="0" algn="l" rtl="0">
              <a:spcBef>
                <a:spcPts val="0"/>
              </a:spcBef>
              <a:spcAft>
                <a:spcPts val="0"/>
              </a:spcAft>
              <a:buSzPts val="4000"/>
              <a:buNone/>
              <a:defRPr sz="4800"/>
            </a:lvl1pPr>
            <a:lvl2pPr lvl="1" rtl="0">
              <a:spcBef>
                <a:spcPts val="0"/>
              </a:spcBef>
              <a:spcAft>
                <a:spcPts val="0"/>
              </a:spcAft>
              <a:buSzPts val="4300"/>
              <a:buFont typeface="Palanquin Dark"/>
              <a:buNone/>
              <a:defRPr>
                <a:latin typeface="Palanquin Dark"/>
                <a:ea typeface="Palanquin Dark"/>
                <a:cs typeface="Palanquin Dark"/>
                <a:sym typeface="Palanquin Dark"/>
              </a:defRPr>
            </a:lvl2pPr>
            <a:lvl3pPr lvl="2" rtl="0">
              <a:spcBef>
                <a:spcPts val="0"/>
              </a:spcBef>
              <a:spcAft>
                <a:spcPts val="0"/>
              </a:spcAft>
              <a:buSzPts val="4300"/>
              <a:buFont typeface="Palanquin Dark"/>
              <a:buNone/>
              <a:defRPr>
                <a:latin typeface="Palanquin Dark"/>
                <a:ea typeface="Palanquin Dark"/>
                <a:cs typeface="Palanquin Dark"/>
                <a:sym typeface="Palanquin Dark"/>
              </a:defRPr>
            </a:lvl3pPr>
            <a:lvl4pPr lvl="3" rtl="0">
              <a:spcBef>
                <a:spcPts val="0"/>
              </a:spcBef>
              <a:spcAft>
                <a:spcPts val="0"/>
              </a:spcAft>
              <a:buSzPts val="4300"/>
              <a:buFont typeface="Palanquin Dark"/>
              <a:buNone/>
              <a:defRPr>
                <a:latin typeface="Palanquin Dark"/>
                <a:ea typeface="Palanquin Dark"/>
                <a:cs typeface="Palanquin Dark"/>
                <a:sym typeface="Palanquin Dark"/>
              </a:defRPr>
            </a:lvl4pPr>
            <a:lvl5pPr lvl="4" rtl="0">
              <a:spcBef>
                <a:spcPts val="0"/>
              </a:spcBef>
              <a:spcAft>
                <a:spcPts val="0"/>
              </a:spcAft>
              <a:buSzPts val="4300"/>
              <a:buFont typeface="Palanquin Dark"/>
              <a:buNone/>
              <a:defRPr>
                <a:latin typeface="Palanquin Dark"/>
                <a:ea typeface="Palanquin Dark"/>
                <a:cs typeface="Palanquin Dark"/>
                <a:sym typeface="Palanquin Dark"/>
              </a:defRPr>
            </a:lvl5pPr>
            <a:lvl6pPr lvl="5" rtl="0">
              <a:spcBef>
                <a:spcPts val="0"/>
              </a:spcBef>
              <a:spcAft>
                <a:spcPts val="0"/>
              </a:spcAft>
              <a:buSzPts val="4300"/>
              <a:buFont typeface="Palanquin Dark"/>
              <a:buNone/>
              <a:defRPr>
                <a:latin typeface="Palanquin Dark"/>
                <a:ea typeface="Palanquin Dark"/>
                <a:cs typeface="Palanquin Dark"/>
                <a:sym typeface="Palanquin Dark"/>
              </a:defRPr>
            </a:lvl6pPr>
            <a:lvl7pPr lvl="6" rtl="0">
              <a:spcBef>
                <a:spcPts val="0"/>
              </a:spcBef>
              <a:spcAft>
                <a:spcPts val="0"/>
              </a:spcAft>
              <a:buSzPts val="4300"/>
              <a:buFont typeface="Palanquin Dark"/>
              <a:buNone/>
              <a:defRPr>
                <a:latin typeface="Palanquin Dark"/>
                <a:ea typeface="Palanquin Dark"/>
                <a:cs typeface="Palanquin Dark"/>
                <a:sym typeface="Palanquin Dark"/>
              </a:defRPr>
            </a:lvl7pPr>
            <a:lvl8pPr lvl="7" rtl="0">
              <a:spcBef>
                <a:spcPts val="0"/>
              </a:spcBef>
              <a:spcAft>
                <a:spcPts val="0"/>
              </a:spcAft>
              <a:buSzPts val="4300"/>
              <a:buFont typeface="Palanquin Dark"/>
              <a:buNone/>
              <a:defRPr>
                <a:latin typeface="Palanquin Dark"/>
                <a:ea typeface="Palanquin Dark"/>
                <a:cs typeface="Palanquin Dark"/>
                <a:sym typeface="Palanquin Dark"/>
              </a:defRPr>
            </a:lvl8pPr>
            <a:lvl9pPr lvl="8" rtl="0">
              <a:spcBef>
                <a:spcPts val="0"/>
              </a:spcBef>
              <a:spcAft>
                <a:spcPts val="0"/>
              </a:spcAft>
              <a:buSzPts val="4300"/>
              <a:buFont typeface="Palanquin Dark"/>
              <a:buNone/>
              <a:defRPr>
                <a:latin typeface="Palanquin Dark"/>
                <a:ea typeface="Palanquin Dark"/>
                <a:cs typeface="Palanquin Dark"/>
                <a:sym typeface="Palanquin Dark"/>
              </a:defRPr>
            </a:lvl9pPr>
          </a:lstStyle>
          <a:p>
            <a:endParaRPr/>
          </a:p>
        </p:txBody>
      </p:sp>
      <p:grpSp>
        <p:nvGrpSpPr>
          <p:cNvPr id="253" name="Google Shape;253;p9"/>
          <p:cNvGrpSpPr/>
          <p:nvPr/>
        </p:nvGrpSpPr>
        <p:grpSpPr>
          <a:xfrm>
            <a:off x="6120427" y="-1343800"/>
            <a:ext cx="8051266" cy="9921099"/>
            <a:chOff x="4590435" y="-1007875"/>
            <a:chExt cx="6038600" cy="7441011"/>
          </a:xfrm>
        </p:grpSpPr>
        <p:sp>
          <p:nvSpPr>
            <p:cNvPr id="254" name="Google Shape;254;p9"/>
            <p:cNvSpPr/>
            <p:nvPr/>
          </p:nvSpPr>
          <p:spPr>
            <a:xfrm>
              <a:off x="5025290" y="1403608"/>
              <a:ext cx="5603746" cy="5029527"/>
            </a:xfrm>
            <a:custGeom>
              <a:avLst/>
              <a:gdLst/>
              <a:ahLst/>
              <a:cxnLst/>
              <a:rect l="l" t="t" r="r" b="b"/>
              <a:pathLst>
                <a:path w="69259" h="62162" extrusionOk="0">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5" name="Google Shape;255;p9"/>
            <p:cNvSpPr/>
            <p:nvPr/>
          </p:nvSpPr>
          <p:spPr>
            <a:xfrm>
              <a:off x="4590435" y="-831208"/>
              <a:ext cx="5930985" cy="6805915"/>
            </a:xfrm>
            <a:custGeom>
              <a:avLst/>
              <a:gdLst/>
              <a:ahLst/>
              <a:cxnLst/>
              <a:rect l="l" t="t" r="r" b="b"/>
              <a:pathLst>
                <a:path w="69537" h="79795" extrusionOk="0">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avLst/>
                <a:gdLst/>
                <a:ahLst/>
                <a:cxnLst/>
                <a:rect l="l" t="t" r="r" b="b"/>
                <a:pathLst>
                  <a:path w="1276" h="1276" extrusionOk="0">
                    <a:moveTo>
                      <a:pt x="1109" y="0"/>
                    </a:moveTo>
                    <a:lnTo>
                      <a:pt x="0" y="1109"/>
                    </a:lnTo>
                    <a:lnTo>
                      <a:pt x="166" y="1276"/>
                    </a:lnTo>
                    <a:lnTo>
                      <a:pt x="1275" y="167"/>
                    </a:lnTo>
                    <a:lnTo>
                      <a:pt x="110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8" name="Google Shape;258;p9"/>
              <p:cNvSpPr/>
              <p:nvPr/>
            </p:nvSpPr>
            <p:spPr>
              <a:xfrm>
                <a:off x="7366883" y="4034320"/>
                <a:ext cx="103241" cy="103241"/>
              </a:xfrm>
              <a:custGeom>
                <a:avLst/>
                <a:gdLst/>
                <a:ahLst/>
                <a:cxnLst/>
                <a:rect l="l" t="t" r="r" b="b"/>
                <a:pathLst>
                  <a:path w="1276" h="1276" extrusionOk="0">
                    <a:moveTo>
                      <a:pt x="166" y="0"/>
                    </a:moveTo>
                    <a:lnTo>
                      <a:pt x="0" y="167"/>
                    </a:lnTo>
                    <a:lnTo>
                      <a:pt x="1109" y="1276"/>
                    </a:lnTo>
                    <a:lnTo>
                      <a:pt x="1275" y="1109"/>
                    </a:lnTo>
                    <a:lnTo>
                      <a:pt x="166"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9" name="Google Shape;259;p9"/>
              <p:cNvSpPr/>
              <p:nvPr/>
            </p:nvSpPr>
            <p:spPr>
              <a:xfrm>
                <a:off x="7658483" y="4034320"/>
                <a:ext cx="103241" cy="103241"/>
              </a:xfrm>
              <a:custGeom>
                <a:avLst/>
                <a:gdLst/>
                <a:ahLst/>
                <a:cxnLst/>
                <a:rect l="l" t="t" r="r" b="b"/>
                <a:pathLst>
                  <a:path w="1276" h="1276" extrusionOk="0">
                    <a:moveTo>
                      <a:pt x="1109" y="0"/>
                    </a:moveTo>
                    <a:lnTo>
                      <a:pt x="0" y="1109"/>
                    </a:lnTo>
                    <a:lnTo>
                      <a:pt x="222" y="1276"/>
                    </a:lnTo>
                    <a:lnTo>
                      <a:pt x="1276" y="167"/>
                    </a:lnTo>
                    <a:lnTo>
                      <a:pt x="1109"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0" name="Google Shape;260;p9"/>
              <p:cNvSpPr/>
              <p:nvPr/>
            </p:nvSpPr>
            <p:spPr>
              <a:xfrm>
                <a:off x="7658483" y="4034320"/>
                <a:ext cx="103241" cy="103241"/>
              </a:xfrm>
              <a:custGeom>
                <a:avLst/>
                <a:gdLst/>
                <a:ahLst/>
                <a:cxnLst/>
                <a:rect l="l" t="t" r="r" b="b"/>
                <a:pathLst>
                  <a:path w="1276" h="1276" extrusionOk="0">
                    <a:moveTo>
                      <a:pt x="167" y="0"/>
                    </a:moveTo>
                    <a:lnTo>
                      <a:pt x="0" y="167"/>
                    </a:lnTo>
                    <a:lnTo>
                      <a:pt x="1109" y="1276"/>
                    </a:lnTo>
                    <a:lnTo>
                      <a:pt x="1276" y="1109"/>
                    </a:lnTo>
                    <a:lnTo>
                      <a:pt x="167"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1" name="Google Shape;261;p9"/>
              <p:cNvSpPr/>
              <p:nvPr/>
            </p:nvSpPr>
            <p:spPr>
              <a:xfrm>
                <a:off x="7070753" y="3796525"/>
                <a:ext cx="107772" cy="103241"/>
              </a:xfrm>
              <a:custGeom>
                <a:avLst/>
                <a:gdLst/>
                <a:ahLst/>
                <a:cxnLst/>
                <a:rect l="l" t="t" r="r" b="b"/>
                <a:pathLst>
                  <a:path w="1332" h="1276" extrusionOk="0">
                    <a:moveTo>
                      <a:pt x="1109" y="1"/>
                    </a:moveTo>
                    <a:lnTo>
                      <a:pt x="0" y="1110"/>
                    </a:lnTo>
                    <a:lnTo>
                      <a:pt x="222" y="1276"/>
                    </a:lnTo>
                    <a:lnTo>
                      <a:pt x="1331" y="167"/>
                    </a:lnTo>
                    <a:lnTo>
                      <a:pt x="110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2" name="Google Shape;262;p9"/>
              <p:cNvSpPr/>
              <p:nvPr/>
            </p:nvSpPr>
            <p:spPr>
              <a:xfrm>
                <a:off x="7075203" y="3796525"/>
                <a:ext cx="103322" cy="103241"/>
              </a:xfrm>
              <a:custGeom>
                <a:avLst/>
                <a:gdLst/>
                <a:ahLst/>
                <a:cxnLst/>
                <a:rect l="l" t="t" r="r" b="b"/>
                <a:pathLst>
                  <a:path w="1277" h="1276" extrusionOk="0">
                    <a:moveTo>
                      <a:pt x="167" y="1"/>
                    </a:moveTo>
                    <a:lnTo>
                      <a:pt x="1" y="167"/>
                    </a:lnTo>
                    <a:lnTo>
                      <a:pt x="1110" y="1276"/>
                    </a:lnTo>
                    <a:lnTo>
                      <a:pt x="1276" y="1110"/>
                    </a:lnTo>
                    <a:lnTo>
                      <a:pt x="167"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3" name="Google Shape;263;p9"/>
              <p:cNvSpPr/>
              <p:nvPr/>
            </p:nvSpPr>
            <p:spPr>
              <a:xfrm>
                <a:off x="7366883" y="3796525"/>
                <a:ext cx="103241" cy="103241"/>
              </a:xfrm>
              <a:custGeom>
                <a:avLst/>
                <a:gdLst/>
                <a:ahLst/>
                <a:cxnLst/>
                <a:rect l="l" t="t" r="r" b="b"/>
                <a:pathLst>
                  <a:path w="1276" h="1276" extrusionOk="0">
                    <a:moveTo>
                      <a:pt x="1109" y="1"/>
                    </a:moveTo>
                    <a:lnTo>
                      <a:pt x="0" y="1110"/>
                    </a:lnTo>
                    <a:lnTo>
                      <a:pt x="166" y="1276"/>
                    </a:lnTo>
                    <a:lnTo>
                      <a:pt x="1275" y="167"/>
                    </a:lnTo>
                    <a:lnTo>
                      <a:pt x="1109"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4" name="Google Shape;264;p9"/>
              <p:cNvSpPr/>
              <p:nvPr/>
            </p:nvSpPr>
            <p:spPr>
              <a:xfrm>
                <a:off x="7366883" y="3796525"/>
                <a:ext cx="103241" cy="103241"/>
              </a:xfrm>
              <a:custGeom>
                <a:avLst/>
                <a:gdLst/>
                <a:ahLst/>
                <a:cxnLst/>
                <a:rect l="l" t="t" r="r" b="b"/>
                <a:pathLst>
                  <a:path w="1276" h="1276" extrusionOk="0">
                    <a:moveTo>
                      <a:pt x="166" y="1"/>
                    </a:moveTo>
                    <a:lnTo>
                      <a:pt x="0" y="167"/>
                    </a:lnTo>
                    <a:lnTo>
                      <a:pt x="1109" y="1276"/>
                    </a:lnTo>
                    <a:lnTo>
                      <a:pt x="1275" y="1110"/>
                    </a:lnTo>
                    <a:lnTo>
                      <a:pt x="166"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avLst/>
                <a:gdLst/>
                <a:ahLst/>
                <a:cxnLst/>
                <a:rect l="l" t="t" r="r" b="b"/>
                <a:pathLst>
                  <a:path w="1110" h="7820" extrusionOk="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7" name="Google Shape;267;p9"/>
              <p:cNvSpPr/>
              <p:nvPr/>
            </p:nvSpPr>
            <p:spPr>
              <a:xfrm>
                <a:off x="7286054" y="750183"/>
                <a:ext cx="444277" cy="444196"/>
              </a:xfrm>
              <a:custGeom>
                <a:avLst/>
                <a:gdLst/>
                <a:ahLst/>
                <a:cxnLst/>
                <a:rect l="l" t="t" r="r" b="b"/>
                <a:pathLst>
                  <a:path w="5491" h="5490" extrusionOk="0">
                    <a:moveTo>
                      <a:pt x="1" y="0"/>
                    </a:moveTo>
                    <a:lnTo>
                      <a:pt x="2774" y="2773"/>
                    </a:lnTo>
                    <a:lnTo>
                      <a:pt x="5491" y="5490"/>
                    </a:lnTo>
                    <a:lnTo>
                      <a:pt x="5491" y="3937"/>
                    </a:lnTo>
                    <a:lnTo>
                      <a:pt x="3550" y="1941"/>
                    </a:lnTo>
                    <a:lnTo>
                      <a:pt x="1554"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8" name="Google Shape;268;p9"/>
              <p:cNvSpPr/>
              <p:nvPr/>
            </p:nvSpPr>
            <p:spPr>
              <a:xfrm>
                <a:off x="6474042" y="-61911"/>
                <a:ext cx="183989" cy="184070"/>
              </a:xfrm>
              <a:custGeom>
                <a:avLst/>
                <a:gdLst/>
                <a:ahLst/>
                <a:cxnLst/>
                <a:rect l="l" t="t" r="r" b="b"/>
                <a:pathLst>
                  <a:path w="2274" h="2275" extrusionOk="0">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9" name="Google Shape;269;p9"/>
              <p:cNvSpPr/>
              <p:nvPr/>
            </p:nvSpPr>
            <p:spPr>
              <a:xfrm>
                <a:off x="10704825" y="4473337"/>
                <a:ext cx="215463" cy="184718"/>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0" name="Google Shape;270;p9"/>
              <p:cNvSpPr/>
              <p:nvPr/>
            </p:nvSpPr>
            <p:spPr>
              <a:xfrm>
                <a:off x="6590714" y="63742"/>
                <a:ext cx="4262258" cy="4432735"/>
              </a:xfrm>
              <a:custGeom>
                <a:avLst/>
                <a:gdLst/>
                <a:ahLst/>
                <a:cxnLst/>
                <a:rect l="l" t="t" r="r" b="b"/>
                <a:pathLst>
                  <a:path w="52679" h="54786" extrusionOk="0">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71" name="Google Shape;271;p9"/>
            <p:cNvSpPr/>
            <p:nvPr/>
          </p:nvSpPr>
          <p:spPr>
            <a:xfrm>
              <a:off x="7522237" y="-209327"/>
              <a:ext cx="1798786" cy="1791641"/>
            </a:xfrm>
            <a:custGeom>
              <a:avLst/>
              <a:gdLst/>
              <a:ahLst/>
              <a:cxnLst/>
              <a:rect l="l" t="t" r="r" b="b"/>
              <a:pathLst>
                <a:path w="14030" h="13974" extrusionOk="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avLst/>
                <a:gdLst/>
                <a:ahLst/>
                <a:cxnLst/>
                <a:rect l="l" t="t" r="r" b="b"/>
                <a:pathLst>
                  <a:path w="1110" h="7820" extrusionOk="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4" name="Google Shape;274;p9"/>
              <p:cNvSpPr/>
              <p:nvPr/>
            </p:nvSpPr>
            <p:spPr>
              <a:xfrm>
                <a:off x="8748664" y="3872823"/>
                <a:ext cx="448808" cy="444196"/>
              </a:xfrm>
              <a:custGeom>
                <a:avLst/>
                <a:gdLst/>
                <a:ahLst/>
                <a:cxnLst/>
                <a:rect l="l" t="t" r="r" b="b"/>
                <a:pathLst>
                  <a:path w="5547" h="5490" extrusionOk="0">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5" name="Google Shape;275;p9"/>
              <p:cNvSpPr/>
              <p:nvPr/>
            </p:nvSpPr>
            <p:spPr>
              <a:xfrm>
                <a:off x="9820965" y="4940593"/>
                <a:ext cx="215463" cy="184718"/>
              </a:xfrm>
              <a:custGeom>
                <a:avLst/>
                <a:gdLst/>
                <a:ahLst/>
                <a:cxnLst/>
                <a:rect l="l" t="t" r="r" b="b"/>
                <a:pathLst>
                  <a:path w="2663" h="2283" extrusionOk="0">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6" name="Google Shape;276;p9"/>
              <p:cNvSpPr/>
              <p:nvPr/>
            </p:nvSpPr>
            <p:spPr>
              <a:xfrm>
                <a:off x="5563238" y="409147"/>
                <a:ext cx="184070" cy="184070"/>
              </a:xfrm>
              <a:custGeom>
                <a:avLst/>
                <a:gdLst/>
                <a:ahLst/>
                <a:cxnLst/>
                <a:rect l="l" t="t" r="r" b="b"/>
                <a:pathLst>
                  <a:path w="2275" h="2275" extrusionOk="0">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7" name="Google Shape;277;p9"/>
              <p:cNvSpPr/>
              <p:nvPr/>
            </p:nvSpPr>
            <p:spPr>
              <a:xfrm>
                <a:off x="5630555" y="570724"/>
                <a:ext cx="4262258" cy="4432735"/>
              </a:xfrm>
              <a:custGeom>
                <a:avLst/>
                <a:gdLst/>
                <a:ahLst/>
                <a:cxnLst/>
                <a:rect l="l" t="t" r="r" b="b"/>
                <a:pathLst>
                  <a:path w="52679" h="54786" extrusionOk="0">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8" name="Google Shape;278;p9"/>
              <p:cNvSpPr/>
              <p:nvPr/>
            </p:nvSpPr>
            <p:spPr>
              <a:xfrm>
                <a:off x="6043358" y="2181400"/>
                <a:ext cx="1135167" cy="1130636"/>
              </a:xfrm>
              <a:custGeom>
                <a:avLst/>
                <a:gdLst/>
                <a:ahLst/>
                <a:cxnLst/>
                <a:rect l="l" t="t" r="r" b="b"/>
                <a:pathLst>
                  <a:path w="14030" h="13974" extrusionOk="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avLst/>
                <a:gdLst/>
                <a:ahLst/>
                <a:cxnLst/>
                <a:rect l="l" t="t" r="r" b="b"/>
                <a:pathLst>
                  <a:path w="389" h="2330" extrusionOk="0">
                    <a:moveTo>
                      <a:pt x="1" y="0"/>
                    </a:moveTo>
                    <a:lnTo>
                      <a:pt x="1" y="2329"/>
                    </a:lnTo>
                    <a:lnTo>
                      <a:pt x="389" y="2329"/>
                    </a:lnTo>
                    <a:lnTo>
                      <a:pt x="38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1" name="Google Shape;281;p9"/>
              <p:cNvSpPr/>
              <p:nvPr/>
            </p:nvSpPr>
            <p:spPr>
              <a:xfrm>
                <a:off x="9708823" y="3128047"/>
                <a:ext cx="188520" cy="27024"/>
              </a:xfrm>
              <a:custGeom>
                <a:avLst/>
                <a:gdLst/>
                <a:ahLst/>
                <a:cxnLst/>
                <a:rect l="l" t="t" r="r" b="b"/>
                <a:pathLst>
                  <a:path w="2330" h="334" extrusionOk="0">
                    <a:moveTo>
                      <a:pt x="1" y="0"/>
                    </a:moveTo>
                    <a:lnTo>
                      <a:pt x="1" y="333"/>
                    </a:lnTo>
                    <a:lnTo>
                      <a:pt x="2329" y="333"/>
                    </a:lnTo>
                    <a:lnTo>
                      <a:pt x="232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4" name="Google Shape;284;p9"/>
              <p:cNvSpPr/>
              <p:nvPr/>
            </p:nvSpPr>
            <p:spPr>
              <a:xfrm>
                <a:off x="9246746"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5" name="Google Shape;285;p9"/>
              <p:cNvSpPr/>
              <p:nvPr/>
            </p:nvSpPr>
            <p:spPr>
              <a:xfrm>
                <a:off x="9107662"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6" name="Google Shape;286;p9"/>
              <p:cNvSpPr/>
              <p:nvPr/>
            </p:nvSpPr>
            <p:spPr>
              <a:xfrm>
                <a:off x="8968578"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7" name="Google Shape;287;p9"/>
              <p:cNvSpPr/>
              <p:nvPr/>
            </p:nvSpPr>
            <p:spPr>
              <a:xfrm>
                <a:off x="8829494"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avLst/>
                <a:gdLst/>
                <a:ahLst/>
                <a:cxnLst/>
                <a:rect l="l" t="t" r="r" b="b"/>
                <a:pathLst>
                  <a:path w="4382" h="722" extrusionOk="0">
                    <a:moveTo>
                      <a:pt x="1" y="1"/>
                    </a:moveTo>
                    <a:lnTo>
                      <a:pt x="1" y="722"/>
                    </a:lnTo>
                    <a:lnTo>
                      <a:pt x="4381" y="722"/>
                    </a:lnTo>
                    <a:lnTo>
                      <a:pt x="4381"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0" name="Google Shape;290;p9"/>
              <p:cNvSpPr/>
              <p:nvPr/>
            </p:nvSpPr>
            <p:spPr>
              <a:xfrm>
                <a:off x="8519851" y="3361310"/>
                <a:ext cx="175089" cy="58417"/>
              </a:xfrm>
              <a:custGeom>
                <a:avLst/>
                <a:gdLst/>
                <a:ahLst/>
                <a:cxnLst/>
                <a:rect l="l" t="t" r="r" b="b"/>
                <a:pathLst>
                  <a:path w="2164" h="722" extrusionOk="0">
                    <a:moveTo>
                      <a:pt x="1" y="1"/>
                    </a:moveTo>
                    <a:lnTo>
                      <a:pt x="1" y="722"/>
                    </a:lnTo>
                    <a:lnTo>
                      <a:pt x="2164" y="722"/>
                    </a:lnTo>
                    <a:lnTo>
                      <a:pt x="2164"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1" name="Google Shape;291;p9"/>
              <p:cNvSpPr/>
              <p:nvPr/>
            </p:nvSpPr>
            <p:spPr>
              <a:xfrm>
                <a:off x="8407710" y="3361310"/>
                <a:ext cx="58417" cy="58417"/>
              </a:xfrm>
              <a:custGeom>
                <a:avLst/>
                <a:gdLst/>
                <a:ahLst/>
                <a:cxnLst/>
                <a:rect l="l" t="t" r="r" b="b"/>
                <a:pathLst>
                  <a:path w="722" h="722" extrusionOk="0">
                    <a:moveTo>
                      <a:pt x="1" y="1"/>
                    </a:moveTo>
                    <a:lnTo>
                      <a:pt x="1" y="722"/>
                    </a:lnTo>
                    <a:lnTo>
                      <a:pt x="722" y="722"/>
                    </a:lnTo>
                    <a:lnTo>
                      <a:pt x="722" y="1"/>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avLst/>
                <a:gdLst/>
                <a:ahLst/>
                <a:cxnLst/>
                <a:rect l="l" t="t" r="r" b="b"/>
                <a:pathLst>
                  <a:path w="30499" h="9040" extrusionOk="0">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4" name="Google Shape;294;p9"/>
              <p:cNvSpPr/>
              <p:nvPr/>
            </p:nvSpPr>
            <p:spPr>
              <a:xfrm>
                <a:off x="7683442" y="2402007"/>
                <a:ext cx="163408" cy="140091"/>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5"/>
        <p:cNvGrpSpPr/>
        <p:nvPr/>
      </p:nvGrpSpPr>
      <p:grpSpPr>
        <a:xfrm>
          <a:off x="0" y="0"/>
          <a:ext cx="0" cy="0"/>
          <a:chOff x="0" y="0"/>
          <a:chExt cx="0" cy="0"/>
        </a:xfrm>
      </p:grpSpPr>
      <p:sp>
        <p:nvSpPr>
          <p:cNvPr id="296" name="Google Shape;296;p10"/>
          <p:cNvSpPr txBox="1">
            <a:spLocks noGrp="1"/>
          </p:cNvSpPr>
          <p:nvPr>
            <p:ph type="title"/>
          </p:nvPr>
        </p:nvSpPr>
        <p:spPr>
          <a:xfrm>
            <a:off x="960000" y="516800"/>
            <a:ext cx="7708500" cy="1352100"/>
          </a:xfrm>
          <a:prstGeom prst="rect">
            <a:avLst/>
          </a:prstGeom>
          <a:noFill/>
        </p:spPr>
        <p:txBody>
          <a:bodyPr spcFirstLastPara="1" wrap="square" lIns="121900" tIns="121900" rIns="121900" bIns="121900" anchor="t" anchorCtr="0">
            <a:noAutofit/>
          </a:bodyPr>
          <a:lstStyle>
            <a:lvl1pPr lvl="0" algn="l" rtl="0">
              <a:spcBef>
                <a:spcPts val="0"/>
              </a:spcBef>
              <a:spcAft>
                <a:spcPts val="0"/>
              </a:spcAft>
              <a:buClr>
                <a:schemeClr val="dk2"/>
              </a:buClr>
              <a:buSzPts val="4000"/>
              <a:buFont typeface="Fredoka One"/>
              <a:buNone/>
              <a:defRPr/>
            </a:lvl1pPr>
            <a:lvl2pPr lvl="1"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4000"/>
              <a:buFont typeface="Fredoka One"/>
              <a:buNone/>
              <a:defRPr sz="40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516800"/>
            <a:ext cx="10272000" cy="789600"/>
          </a:xfrm>
          <a:prstGeom prst="rect">
            <a:avLst/>
          </a:prstGeom>
          <a:noFill/>
          <a:ln>
            <a:noFill/>
          </a:ln>
        </p:spPr>
        <p:txBody>
          <a:bodyPr spcFirstLastPara="1" wrap="square" lIns="121900" tIns="121900" rIns="121900" bIns="121900" anchor="t" anchorCtr="0">
            <a:noAutofit/>
          </a:bodyPr>
          <a:lstStyle>
            <a:lvl1pPr lvl="0" algn="ctr" rtl="0">
              <a:spcBef>
                <a:spcPts val="0"/>
              </a:spcBef>
              <a:spcAft>
                <a:spcPts val="0"/>
              </a:spcAft>
              <a:buClr>
                <a:schemeClr val="lt1"/>
              </a:buClr>
              <a:buSzPts val="4000"/>
              <a:buFont typeface="Orbitron"/>
              <a:buNone/>
              <a:defRPr sz="4000" b="1">
                <a:solidFill>
                  <a:schemeClr val="lt1"/>
                </a:solidFill>
                <a:latin typeface="Orbitron"/>
                <a:ea typeface="Orbitron"/>
                <a:cs typeface="Orbitron"/>
                <a:sym typeface="Orbitron"/>
              </a:defRPr>
            </a:lvl1pPr>
            <a:lvl2pPr lvl="1" algn="ctr" rtl="0">
              <a:spcBef>
                <a:spcPts val="0"/>
              </a:spcBef>
              <a:spcAft>
                <a:spcPts val="0"/>
              </a:spcAft>
              <a:buClr>
                <a:schemeClr val="lt1"/>
              </a:buClr>
              <a:buSzPts val="4300"/>
              <a:buFont typeface="Orbitron"/>
              <a:buNone/>
              <a:defRPr sz="4300" b="1">
                <a:solidFill>
                  <a:schemeClr val="lt1"/>
                </a:solidFill>
                <a:latin typeface="Orbitron"/>
                <a:ea typeface="Orbitron"/>
                <a:cs typeface="Orbitron"/>
                <a:sym typeface="Orbitron"/>
              </a:defRPr>
            </a:lvl2pPr>
            <a:lvl3pPr lvl="2" algn="ctr" rtl="0">
              <a:spcBef>
                <a:spcPts val="0"/>
              </a:spcBef>
              <a:spcAft>
                <a:spcPts val="0"/>
              </a:spcAft>
              <a:buClr>
                <a:schemeClr val="lt1"/>
              </a:buClr>
              <a:buSzPts val="4300"/>
              <a:buFont typeface="Orbitron"/>
              <a:buNone/>
              <a:defRPr sz="4300" b="1">
                <a:solidFill>
                  <a:schemeClr val="lt1"/>
                </a:solidFill>
                <a:latin typeface="Orbitron"/>
                <a:ea typeface="Orbitron"/>
                <a:cs typeface="Orbitron"/>
                <a:sym typeface="Orbitron"/>
              </a:defRPr>
            </a:lvl3pPr>
            <a:lvl4pPr lvl="3" algn="ctr" rtl="0">
              <a:spcBef>
                <a:spcPts val="0"/>
              </a:spcBef>
              <a:spcAft>
                <a:spcPts val="0"/>
              </a:spcAft>
              <a:buClr>
                <a:schemeClr val="lt1"/>
              </a:buClr>
              <a:buSzPts val="4300"/>
              <a:buFont typeface="Orbitron"/>
              <a:buNone/>
              <a:defRPr sz="4300" b="1">
                <a:solidFill>
                  <a:schemeClr val="lt1"/>
                </a:solidFill>
                <a:latin typeface="Orbitron"/>
                <a:ea typeface="Orbitron"/>
                <a:cs typeface="Orbitron"/>
                <a:sym typeface="Orbitron"/>
              </a:defRPr>
            </a:lvl4pPr>
            <a:lvl5pPr lvl="4" algn="ctr" rtl="0">
              <a:spcBef>
                <a:spcPts val="0"/>
              </a:spcBef>
              <a:spcAft>
                <a:spcPts val="0"/>
              </a:spcAft>
              <a:buClr>
                <a:schemeClr val="lt1"/>
              </a:buClr>
              <a:buSzPts val="4300"/>
              <a:buFont typeface="Orbitron"/>
              <a:buNone/>
              <a:defRPr sz="4300" b="1">
                <a:solidFill>
                  <a:schemeClr val="lt1"/>
                </a:solidFill>
                <a:latin typeface="Orbitron"/>
                <a:ea typeface="Orbitron"/>
                <a:cs typeface="Orbitron"/>
                <a:sym typeface="Orbitron"/>
              </a:defRPr>
            </a:lvl5pPr>
            <a:lvl6pPr lvl="5" algn="ctr" rtl="0">
              <a:spcBef>
                <a:spcPts val="0"/>
              </a:spcBef>
              <a:spcAft>
                <a:spcPts val="0"/>
              </a:spcAft>
              <a:buClr>
                <a:schemeClr val="lt1"/>
              </a:buClr>
              <a:buSzPts val="4300"/>
              <a:buFont typeface="Orbitron"/>
              <a:buNone/>
              <a:defRPr sz="4300" b="1">
                <a:solidFill>
                  <a:schemeClr val="lt1"/>
                </a:solidFill>
                <a:latin typeface="Orbitron"/>
                <a:ea typeface="Orbitron"/>
                <a:cs typeface="Orbitron"/>
                <a:sym typeface="Orbitron"/>
              </a:defRPr>
            </a:lvl6pPr>
            <a:lvl7pPr lvl="6" algn="ctr" rtl="0">
              <a:spcBef>
                <a:spcPts val="0"/>
              </a:spcBef>
              <a:spcAft>
                <a:spcPts val="0"/>
              </a:spcAft>
              <a:buClr>
                <a:schemeClr val="lt1"/>
              </a:buClr>
              <a:buSzPts val="4300"/>
              <a:buFont typeface="Orbitron"/>
              <a:buNone/>
              <a:defRPr sz="4300" b="1">
                <a:solidFill>
                  <a:schemeClr val="lt1"/>
                </a:solidFill>
                <a:latin typeface="Orbitron"/>
                <a:ea typeface="Orbitron"/>
                <a:cs typeface="Orbitron"/>
                <a:sym typeface="Orbitron"/>
              </a:defRPr>
            </a:lvl7pPr>
            <a:lvl8pPr lvl="7" algn="ctr" rtl="0">
              <a:spcBef>
                <a:spcPts val="0"/>
              </a:spcBef>
              <a:spcAft>
                <a:spcPts val="0"/>
              </a:spcAft>
              <a:buClr>
                <a:schemeClr val="lt1"/>
              </a:buClr>
              <a:buSzPts val="4300"/>
              <a:buFont typeface="Orbitron"/>
              <a:buNone/>
              <a:defRPr sz="4300" b="1">
                <a:solidFill>
                  <a:schemeClr val="lt1"/>
                </a:solidFill>
                <a:latin typeface="Orbitron"/>
                <a:ea typeface="Orbitron"/>
                <a:cs typeface="Orbitron"/>
                <a:sym typeface="Orbitron"/>
              </a:defRPr>
            </a:lvl8pPr>
            <a:lvl9pPr lvl="8" algn="ctr" rtl="0">
              <a:spcBef>
                <a:spcPts val="0"/>
              </a:spcBef>
              <a:spcAft>
                <a:spcPts val="0"/>
              </a:spcAft>
              <a:buClr>
                <a:schemeClr val="lt1"/>
              </a:buClr>
              <a:buSzPts val="4300"/>
              <a:buFont typeface="Orbitron"/>
              <a:buNone/>
              <a:defRPr sz="4300" b="1">
                <a:solidFill>
                  <a:schemeClr val="lt1"/>
                </a:solidFill>
                <a:latin typeface="Orbitron"/>
                <a:ea typeface="Orbitron"/>
                <a:cs typeface="Orbitron"/>
                <a:sym typeface="Orbitron"/>
              </a:defRPr>
            </a:lvl9pPr>
          </a:lstStyle>
          <a:p>
            <a:endParaRPr/>
          </a:p>
        </p:txBody>
      </p:sp>
      <p:sp>
        <p:nvSpPr>
          <p:cNvPr id="7" name="Google Shape;7;p1"/>
          <p:cNvSpPr txBox="1">
            <a:spLocks noGrp="1"/>
          </p:cNvSpPr>
          <p:nvPr>
            <p:ph type="body" idx="1"/>
          </p:nvPr>
        </p:nvSpPr>
        <p:spPr>
          <a:xfrm>
            <a:off x="960000" y="1734467"/>
            <a:ext cx="10272000" cy="4357200"/>
          </a:xfrm>
          <a:prstGeom prst="rect">
            <a:avLst/>
          </a:prstGeom>
          <a:noFill/>
          <a:ln>
            <a:noFill/>
          </a:ln>
        </p:spPr>
        <p:txBody>
          <a:bodyPr spcFirstLastPara="1" wrap="square" lIns="121900" tIns="121900" rIns="121900" bIns="121900" anchor="ctr" anchorCtr="0">
            <a:noAutofit/>
          </a:bodyPr>
          <a:lstStyle>
            <a:lvl1pPr marL="457200" lvl="0" indent="-355600">
              <a:lnSpc>
                <a:spcPct val="100000"/>
              </a:lnSpc>
              <a:spcBef>
                <a:spcPts val="0"/>
              </a:spcBef>
              <a:spcAft>
                <a:spcPts val="0"/>
              </a:spcAft>
              <a:buClr>
                <a:schemeClr val="dk2"/>
              </a:buClr>
              <a:buSzPts val="2000"/>
              <a:buFont typeface="Roboto"/>
              <a:buChar char="●"/>
              <a:defRPr sz="2000">
                <a:solidFill>
                  <a:schemeClr val="lt1"/>
                </a:solidFill>
                <a:latin typeface="Roboto"/>
                <a:ea typeface="Roboto"/>
                <a:cs typeface="Roboto"/>
                <a:sym typeface="Roboto"/>
              </a:defRPr>
            </a:lvl1pPr>
            <a:lvl2pPr marL="914400" lvl="1" indent="-3556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2pPr>
            <a:lvl3pPr marL="1371600" lvl="2" indent="-3556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3pPr>
            <a:lvl4pPr marL="1828800" lvl="3" indent="-3556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4pPr>
            <a:lvl5pPr marL="2286000" lvl="4" indent="-3556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5pPr>
            <a:lvl6pPr marL="2743200" lvl="5" indent="-3556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6pPr>
            <a:lvl7pPr marL="3200400" lvl="6" indent="-3556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7pPr>
            <a:lvl8pPr marL="3657600" lvl="7" indent="-3556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8pPr>
            <a:lvl9pPr marL="4114800" lvl="8" indent="-355600">
              <a:lnSpc>
                <a:spcPct val="100000"/>
              </a:lnSpc>
              <a:spcBef>
                <a:spcPts val="0"/>
              </a:spcBef>
              <a:spcAft>
                <a:spcPts val="0"/>
              </a:spcAft>
              <a:buClr>
                <a:schemeClr val="lt1"/>
              </a:buClr>
              <a:buSzPts val="2000"/>
              <a:buFont typeface="Roboto"/>
              <a:buChar char="■"/>
              <a:defRPr sz="20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transition spd="med">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8" Type="http://schemas.openxmlformats.org/officeDocument/2006/relationships/hyperlink" Target="https://m.media-amazon.com/images/I/51iefaxmqeL.jpg" TargetMode="External"/><Relationship Id="rId3" Type="http://schemas.openxmlformats.org/officeDocument/2006/relationships/hyperlink" Target="https://i.pinimg.com/originals/91/28/63/91286398d55f8605e76e18bb9c30b0bd.jpg" TargetMode="External"/><Relationship Id="rId7" Type="http://schemas.openxmlformats.org/officeDocument/2006/relationships/hyperlink" Target="https://i0.wp.com/timmaltin.com/wp-content/uploads/2019/05/broke-in-half.jpeg?fit=259%2C182&amp;ssl=1" TargetMode="External"/><Relationship Id="rId12" Type="http://schemas.openxmlformats.org/officeDocument/2006/relationships/hyperlink" Target="https://www.britannica.com/event/Deepwater-Horizon-oil-spill"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hyperlink" Target="https://www.google.com/url?sa=i&amp;url=https%3A%2F%2Fabcnews.go.com%2FUS%2Frun-risk-documents-detail-oceangates-battle-whistleblower-years%2Fstory%3Fid%3D106965104&amp;psig=AOvVaw3IYChEFtIDc95X3rJpCQ20&amp;ust=1713817399037000&amp;source=images&amp;cd=vfe&amp;opi=89978449&amp;ved=0CBIQjRxqFwoTCOirg7yR1IUDFQAAAAAdAAAAABAZ" TargetMode="External"/><Relationship Id="rId11" Type="http://schemas.openxmlformats.org/officeDocument/2006/relationships/hyperlink" Target="https://www.ncbi.nlm.nih.gov/pmc/articles/PMC7351545/" TargetMode="External"/><Relationship Id="rId5" Type="http://schemas.openxmlformats.org/officeDocument/2006/relationships/hyperlink" Target="https://i.imgur.com/lmKAZzq.jpg" TargetMode="External"/><Relationship Id="rId10" Type="http://schemas.openxmlformats.org/officeDocument/2006/relationships/hyperlink" Target="https://www.npr.org/2021/01/08/954782512/boeing-to-pay-2-5-billion-settlement-over-deadly-737-max-crashes" TargetMode="External"/><Relationship Id="rId4" Type="http://schemas.openxmlformats.org/officeDocument/2006/relationships/hyperlink" Target="https://live.staticflickr.com/371/31913260434_66b48b71ff_b.jpg" TargetMode="External"/><Relationship Id="rId9" Type="http://schemas.openxmlformats.org/officeDocument/2006/relationships/hyperlink" Target="https://proceedings.mlr.press/v81/buolamwini18a/buolamwini18a.pdf"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eit.edu.au/the-truth-behind-murphys-law/" TargetMode="External"/><Relationship Id="rId3" Type="http://schemas.openxmlformats.org/officeDocument/2006/relationships/hyperlink" Target="https://www.asme.org/topics-resources/content/the-ethical-lessons-of-deepwater" TargetMode="External"/><Relationship Id="rId7" Type="http://schemas.openxmlformats.org/officeDocument/2006/relationships/hyperlink" Target="https://xkcd.com/2030/"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hyperlink" Target="https://www.google.com/url?sa=i&amp;url=https%3A%2F%2Fwww.thestar.com%2Fentertainment%2Fmovies%2Fpassengers-actor-michael-sheen-talks-about-being-a-robo-bartender%2Farticle_eaae723e-01a6-5e66-95a1-92f09866d2c0.html&amp;psig=AOvVaw2mSUNvx6x9sdfII2duOAUi&amp;ust=1714053306511000&amp;source=images&amp;cd=vfe&amp;opi=89978449&amp;ved=0CBIQjRxqFwoTCODK4KWA24UDFQAAAAAdAAAAABAE" TargetMode="External"/><Relationship Id="rId5" Type="http://schemas.openxmlformats.org/officeDocument/2006/relationships/hyperlink" Target="https://www.stephensandkenau.com/wp-content/themes/modeShipYardTheme/timthumb.php?w=640&amp;zc=1&amp;q=100&amp;src=https://www.stephensandkenau.com/wp-content/uploads/2015/10/19016-Titanic-Lifeboat.jpg&amp;a=b" TargetMode="External"/><Relationship Id="rId4" Type="http://schemas.openxmlformats.org/officeDocument/2006/relationships/hyperlink" Target="https://m.media-amazon.com/images/S/pv-target-images/7ab5b49cde2d22538e819c6502d51aaf23cb2c659b509820af938b8864e1931f.jp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scholarship.org/content/qt6h24b1vt/qt6h24b1vt.pdf?t=lnp2ro#:~:text=URL%3A%20https%3A%2F%2Fescholarship.org%2Fcontent%2Fqt6h24b1vt%2Fqt6h24b1vt.pdf%3Ft%3Dlnp2ro%0AVisible%3A%200%25%20"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5" Type="http://schemas.openxmlformats.org/officeDocument/2006/relationships/hyperlink" Target="http://libraetd.lib.virginia.edu/downloads/707958249?filename=Normansell_David_STS_research_paper.pdf" TargetMode="External"/><Relationship Id="rId4" Type="http://schemas.openxmlformats.org/officeDocument/2006/relationships/hyperlink" Target="https://www.eit.edu.au/titan-submersible-what-we-know-about-its-design-materials-and-its-implosion/"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29"/>
          <p:cNvSpPr txBox="1">
            <a:spLocks noGrp="1"/>
          </p:cNvSpPr>
          <p:nvPr>
            <p:ph type="subTitle" idx="1"/>
          </p:nvPr>
        </p:nvSpPr>
        <p:spPr>
          <a:xfrm>
            <a:off x="1728158" y="4704700"/>
            <a:ext cx="8735700" cy="618000"/>
          </a:xfrm>
          <a:prstGeom prst="rect">
            <a:avLst/>
          </a:prstGeom>
        </p:spPr>
        <p:txBody>
          <a:bodyPr spcFirstLastPara="1" wrap="square" lIns="121900" tIns="121900" rIns="121900" bIns="121900" anchor="ctr" anchorCtr="0">
            <a:noAutofit/>
          </a:bodyPr>
          <a:lstStyle/>
          <a:p>
            <a:pPr marL="0" lvl="0" indent="0" algn="ctr" rtl="0">
              <a:lnSpc>
                <a:spcPct val="90000"/>
              </a:lnSpc>
              <a:spcBef>
                <a:spcPts val="0"/>
              </a:spcBef>
              <a:spcAft>
                <a:spcPts val="0"/>
              </a:spcAft>
              <a:buClr>
                <a:schemeClr val="dk1"/>
              </a:buClr>
              <a:buSzPts val="4400"/>
              <a:buFont typeface="Play"/>
              <a:buNone/>
            </a:pPr>
            <a:r>
              <a:rPr lang="en-US" sz="3300" b="1">
                <a:latin typeface="Orbitron"/>
                <a:ea typeface="Orbitron"/>
                <a:cs typeface="Orbitron"/>
                <a:sym typeface="Orbitron"/>
              </a:rPr>
              <a:t>Passengers</a:t>
            </a:r>
            <a:endParaRPr sz="3300" b="1">
              <a:latin typeface="Orbitron"/>
              <a:ea typeface="Orbitron"/>
              <a:cs typeface="Orbitron"/>
              <a:sym typeface="Orbitron"/>
            </a:endParaRPr>
          </a:p>
          <a:p>
            <a:pPr marL="0" lvl="0" indent="0" algn="ctr" rtl="0">
              <a:spcBef>
                <a:spcPts val="0"/>
              </a:spcBef>
              <a:spcAft>
                <a:spcPts val="0"/>
              </a:spcAft>
              <a:buNone/>
            </a:pPr>
            <a:endParaRPr/>
          </a:p>
        </p:txBody>
      </p:sp>
      <p:pic>
        <p:nvPicPr>
          <p:cNvPr id="839" name="Google Shape;839;p29" descr="A person and person looking at each other&#10;&#10;Description automatically generated"/>
          <p:cNvPicPr preferRelativeResize="0"/>
          <p:nvPr/>
        </p:nvPicPr>
        <p:blipFill rotWithShape="1">
          <a:blip r:embed="rId3">
            <a:alphaModFix/>
          </a:blip>
          <a:srcRect/>
          <a:stretch/>
        </p:blipFill>
        <p:spPr>
          <a:xfrm>
            <a:off x="3100587" y="1202209"/>
            <a:ext cx="5751578" cy="3235263"/>
          </a:xfrm>
          <a:prstGeom prst="rect">
            <a:avLst/>
          </a:prstGeom>
          <a:noFill/>
          <a:ln>
            <a:noFill/>
          </a:ln>
        </p:spPr>
      </p:pic>
      <p:sp>
        <p:nvSpPr>
          <p:cNvPr id="840" name="Google Shape;840;p29"/>
          <p:cNvSpPr txBox="1"/>
          <p:nvPr/>
        </p:nvSpPr>
        <p:spPr>
          <a:xfrm>
            <a:off x="2113225" y="5183375"/>
            <a:ext cx="8303400" cy="46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000">
                <a:solidFill>
                  <a:srgbClr val="222222"/>
                </a:solidFill>
                <a:latin typeface="Play"/>
                <a:ea typeface="Play"/>
                <a:cs typeface="Play"/>
                <a:sym typeface="Play"/>
              </a:rPr>
              <a:t>Alex Li, Zackary Perry, Vaansh Mansharamani, Simon Tong</a:t>
            </a:r>
            <a:endParaRPr sz="2000">
              <a:solidFill>
                <a:schemeClr val="lt1"/>
              </a:solidFill>
              <a:latin typeface="Play"/>
              <a:ea typeface="Play"/>
              <a:cs typeface="Play"/>
              <a:sym typeface="Play"/>
            </a:endParaRPr>
          </a:p>
        </p:txBody>
      </p:sp>
      <p:sp>
        <p:nvSpPr>
          <p:cNvPr id="841" name="Google Shape;841;p29"/>
          <p:cNvSpPr txBox="1"/>
          <p:nvPr/>
        </p:nvSpPr>
        <p:spPr>
          <a:xfrm>
            <a:off x="2312550" y="3229675"/>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[17]</a:t>
            </a:r>
            <a:endParaRPr sz="240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38"/>
          <p:cNvSpPr txBox="1">
            <a:spLocks noGrp="1"/>
          </p:cNvSpPr>
          <p:nvPr>
            <p:ph type="title"/>
          </p:nvPr>
        </p:nvSpPr>
        <p:spPr>
          <a:xfrm>
            <a:off x="276875" y="2100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300"/>
              <a:t>Reason 3: No systems to awake the crew members to look at failures within the ship</a:t>
            </a:r>
            <a:endParaRPr sz="3300"/>
          </a:p>
        </p:txBody>
      </p:sp>
      <p:sp>
        <p:nvSpPr>
          <p:cNvPr id="959" name="Google Shape;959;p38"/>
          <p:cNvSpPr txBox="1">
            <a:spLocks noGrp="1"/>
          </p:cNvSpPr>
          <p:nvPr>
            <p:ph type="body" idx="1"/>
          </p:nvPr>
        </p:nvSpPr>
        <p:spPr>
          <a:xfrm>
            <a:off x="435875" y="2168975"/>
            <a:ext cx="4682100" cy="4124100"/>
          </a:xfrm>
          <a:prstGeom prst="rect">
            <a:avLst/>
          </a:prstGeom>
        </p:spPr>
        <p:txBody>
          <a:bodyPr spcFirstLastPara="1" wrap="square" lIns="91425" tIns="45700" rIns="91425" bIns="45700" anchor="t" anchorCtr="0">
            <a:normAutofit/>
          </a:bodyPr>
          <a:lstStyle/>
          <a:p>
            <a:pPr marL="457200" lvl="0" indent="-368300" algn="l" rtl="0">
              <a:spcBef>
                <a:spcPts val="1000"/>
              </a:spcBef>
              <a:spcAft>
                <a:spcPts val="0"/>
              </a:spcAft>
              <a:buClr>
                <a:schemeClr val="lt1"/>
              </a:buClr>
              <a:buSzPts val="2200"/>
              <a:buFont typeface="Play"/>
              <a:buChar char="●"/>
            </a:pPr>
            <a:r>
              <a:rPr lang="en-US" sz="2200">
                <a:latin typeface="Play"/>
                <a:ea typeface="Play"/>
                <a:cs typeface="Play"/>
                <a:sym typeface="Play"/>
              </a:rPr>
              <a:t>Crew is placed in hibernation pods with no way to wake them up, fully relying on Autopilot system to pilot the ship.</a:t>
            </a:r>
            <a:endParaRPr sz="2200">
              <a:latin typeface="Play"/>
              <a:ea typeface="Play"/>
              <a:cs typeface="Play"/>
              <a:sym typeface="Play"/>
            </a:endParaRPr>
          </a:p>
          <a:p>
            <a:pPr marL="457200" lvl="0" indent="0" algn="l" rtl="0">
              <a:spcBef>
                <a:spcPts val="1000"/>
              </a:spcBef>
              <a:spcAft>
                <a:spcPts val="0"/>
              </a:spcAft>
              <a:buNone/>
            </a:pPr>
            <a:endParaRPr sz="2200">
              <a:latin typeface="Play"/>
              <a:ea typeface="Play"/>
              <a:cs typeface="Play"/>
              <a:sym typeface="Play"/>
            </a:endParaRPr>
          </a:p>
          <a:p>
            <a:pPr marL="457200" lvl="0" indent="-368300" algn="l" rtl="0">
              <a:spcBef>
                <a:spcPts val="1000"/>
              </a:spcBef>
              <a:spcAft>
                <a:spcPts val="0"/>
              </a:spcAft>
              <a:buClr>
                <a:schemeClr val="lt1"/>
              </a:buClr>
              <a:buSzPts val="2200"/>
              <a:buFont typeface="Play"/>
              <a:buChar char="●"/>
            </a:pPr>
            <a:r>
              <a:rPr lang="en-US" sz="2200">
                <a:latin typeface="Play"/>
                <a:ea typeface="Play"/>
                <a:cs typeface="Play"/>
                <a:sym typeface="Play"/>
              </a:rPr>
              <a:t>Ethically wrong. What if ship gets destroyed? Who is responsible?</a:t>
            </a:r>
            <a:endParaRPr sz="2200">
              <a:latin typeface="Play"/>
              <a:ea typeface="Play"/>
              <a:cs typeface="Play"/>
              <a:sym typeface="Play"/>
            </a:endParaRPr>
          </a:p>
          <a:p>
            <a:pPr marL="0" lvl="0" indent="0" algn="l" rtl="0">
              <a:spcBef>
                <a:spcPts val="1000"/>
              </a:spcBef>
              <a:spcAft>
                <a:spcPts val="0"/>
              </a:spcAft>
              <a:buNone/>
            </a:pPr>
            <a:endParaRPr sz="2200">
              <a:latin typeface="Play"/>
              <a:ea typeface="Play"/>
              <a:cs typeface="Play"/>
              <a:sym typeface="Play"/>
            </a:endParaRPr>
          </a:p>
        </p:txBody>
      </p:sp>
      <p:sp>
        <p:nvSpPr>
          <p:cNvPr id="960" name="Google Shape;960;p3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10</a:t>
            </a:fld>
            <a:endParaRPr sz="1400">
              <a:solidFill>
                <a:srgbClr val="000000"/>
              </a:solidFill>
              <a:latin typeface="Arial"/>
              <a:ea typeface="Arial"/>
              <a:cs typeface="Arial"/>
              <a:sym typeface="Arial"/>
            </a:endParaRPr>
          </a:p>
        </p:txBody>
      </p:sp>
      <p:pic>
        <p:nvPicPr>
          <p:cNvPr id="961" name="Google Shape;961;p38"/>
          <p:cNvPicPr preferRelativeResize="0"/>
          <p:nvPr/>
        </p:nvPicPr>
        <p:blipFill>
          <a:blip r:embed="rId3">
            <a:alphaModFix/>
          </a:blip>
          <a:stretch>
            <a:fillRect/>
          </a:stretch>
        </p:blipFill>
        <p:spPr>
          <a:xfrm>
            <a:off x="5760475" y="2230575"/>
            <a:ext cx="6274724" cy="2894700"/>
          </a:xfrm>
          <a:prstGeom prst="rect">
            <a:avLst/>
          </a:prstGeom>
          <a:noFill/>
          <a:ln>
            <a:noFill/>
          </a:ln>
        </p:spPr>
      </p:pic>
      <p:sp>
        <p:nvSpPr>
          <p:cNvPr id="962" name="Google Shape;962;p38"/>
          <p:cNvSpPr txBox="1"/>
          <p:nvPr/>
        </p:nvSpPr>
        <p:spPr>
          <a:xfrm>
            <a:off x="6224550" y="5186425"/>
            <a:ext cx="6379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B7B7B7"/>
                </a:solidFill>
              </a:rPr>
              <a:t>[15]</a:t>
            </a:r>
            <a:endParaRPr sz="2400">
              <a:solidFill>
                <a:srgbClr val="B7B7B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39"/>
          <p:cNvSpPr txBox="1">
            <a:spLocks noGrp="1"/>
          </p:cNvSpPr>
          <p:nvPr>
            <p:ph type="title"/>
          </p:nvPr>
        </p:nvSpPr>
        <p:spPr>
          <a:xfrm>
            <a:off x="229025" y="2365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Reason 4: Autodoc &amp; ID</a:t>
            </a:r>
            <a:endParaRPr/>
          </a:p>
        </p:txBody>
      </p:sp>
      <p:sp>
        <p:nvSpPr>
          <p:cNvPr id="968" name="Google Shape;968;p39"/>
          <p:cNvSpPr txBox="1">
            <a:spLocks noGrp="1"/>
          </p:cNvSpPr>
          <p:nvPr>
            <p:ph type="body" idx="1"/>
          </p:nvPr>
        </p:nvSpPr>
        <p:spPr>
          <a:xfrm>
            <a:off x="405450" y="1637475"/>
            <a:ext cx="51609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Clr>
                <a:schemeClr val="lt1"/>
              </a:buClr>
              <a:buSzPts val="1800"/>
              <a:buFont typeface="Play"/>
              <a:buChar char="●"/>
            </a:pPr>
            <a:r>
              <a:rPr lang="en-US">
                <a:latin typeface="Play"/>
                <a:ea typeface="Play"/>
                <a:cs typeface="Play"/>
                <a:sym typeface="Play"/>
              </a:rPr>
              <a:t>Autodoc requires ID of a Crew Member to perform advanced commands</a:t>
            </a:r>
            <a:endParaRPr>
              <a:latin typeface="Play"/>
              <a:ea typeface="Play"/>
              <a:cs typeface="Play"/>
              <a:sym typeface="Play"/>
            </a:endParaRPr>
          </a:p>
          <a:p>
            <a:pPr marL="0" lvl="0" indent="0" algn="l" rtl="0">
              <a:spcBef>
                <a:spcPts val="1000"/>
              </a:spcBef>
              <a:spcAft>
                <a:spcPts val="0"/>
              </a:spcAft>
              <a:buNone/>
            </a:pPr>
            <a:endParaRPr>
              <a:latin typeface="Play"/>
              <a:ea typeface="Play"/>
              <a:cs typeface="Play"/>
              <a:sym typeface="Play"/>
            </a:endParaRPr>
          </a:p>
          <a:p>
            <a:pPr marL="457200" lvl="0" indent="-342900" algn="l" rtl="0">
              <a:spcBef>
                <a:spcPts val="1000"/>
              </a:spcBef>
              <a:spcAft>
                <a:spcPts val="0"/>
              </a:spcAft>
              <a:buClr>
                <a:schemeClr val="lt1"/>
              </a:buClr>
              <a:buSzPts val="1800"/>
              <a:buFont typeface="Play"/>
              <a:buChar char="●"/>
            </a:pPr>
            <a:r>
              <a:rPr lang="en-US">
                <a:latin typeface="Play"/>
                <a:ea typeface="Play"/>
                <a:cs typeface="Play"/>
                <a:sym typeface="Play"/>
              </a:rPr>
              <a:t>The ID of all Passengers controls all their privileges on the ship.</a:t>
            </a:r>
            <a:endParaRPr>
              <a:latin typeface="Play"/>
              <a:ea typeface="Play"/>
              <a:cs typeface="Play"/>
              <a:sym typeface="Play"/>
            </a:endParaRPr>
          </a:p>
          <a:p>
            <a:pPr marL="0" lvl="0" indent="0" algn="l" rtl="0">
              <a:spcBef>
                <a:spcPts val="1000"/>
              </a:spcBef>
              <a:spcAft>
                <a:spcPts val="0"/>
              </a:spcAft>
              <a:buNone/>
            </a:pPr>
            <a:endParaRPr>
              <a:latin typeface="Play"/>
              <a:ea typeface="Play"/>
              <a:cs typeface="Play"/>
              <a:sym typeface="Play"/>
            </a:endParaRPr>
          </a:p>
          <a:p>
            <a:pPr marL="457200" lvl="0" indent="-342900" algn="l" rtl="0">
              <a:spcBef>
                <a:spcPts val="1000"/>
              </a:spcBef>
              <a:spcAft>
                <a:spcPts val="0"/>
              </a:spcAft>
              <a:buClr>
                <a:schemeClr val="lt1"/>
              </a:buClr>
              <a:buSzPts val="1800"/>
              <a:buFont typeface="Play"/>
              <a:buChar char="●"/>
            </a:pPr>
            <a:r>
              <a:rPr lang="en-US">
                <a:latin typeface="Play"/>
                <a:ea typeface="Play"/>
                <a:cs typeface="Play"/>
                <a:sym typeface="Play"/>
              </a:rPr>
              <a:t>Ethically Inconsiderate, considering emergency </a:t>
            </a:r>
            <a:endParaRPr>
              <a:latin typeface="Play"/>
              <a:ea typeface="Play"/>
              <a:cs typeface="Play"/>
              <a:sym typeface="Play"/>
            </a:endParaRPr>
          </a:p>
        </p:txBody>
      </p:sp>
      <p:sp>
        <p:nvSpPr>
          <p:cNvPr id="969" name="Google Shape;969;p3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11</a:t>
            </a:fld>
            <a:endParaRPr sz="1400">
              <a:solidFill>
                <a:srgbClr val="000000"/>
              </a:solidFill>
              <a:latin typeface="Arial"/>
              <a:ea typeface="Arial"/>
              <a:cs typeface="Arial"/>
              <a:sym typeface="Arial"/>
            </a:endParaRPr>
          </a:p>
        </p:txBody>
      </p:sp>
      <p:pic>
        <p:nvPicPr>
          <p:cNvPr id="970" name="Google Shape;970;p39"/>
          <p:cNvPicPr preferRelativeResize="0"/>
          <p:nvPr/>
        </p:nvPicPr>
        <p:blipFill>
          <a:blip r:embed="rId3">
            <a:alphaModFix/>
          </a:blip>
          <a:stretch>
            <a:fillRect/>
          </a:stretch>
        </p:blipFill>
        <p:spPr>
          <a:xfrm>
            <a:off x="7151413" y="1458950"/>
            <a:ext cx="3636625" cy="2370900"/>
          </a:xfrm>
          <a:prstGeom prst="rect">
            <a:avLst/>
          </a:prstGeom>
          <a:noFill/>
          <a:ln>
            <a:noFill/>
          </a:ln>
        </p:spPr>
      </p:pic>
      <p:sp>
        <p:nvSpPr>
          <p:cNvPr id="971" name="Google Shape;971;p39"/>
          <p:cNvSpPr txBox="1"/>
          <p:nvPr/>
        </p:nvSpPr>
        <p:spPr>
          <a:xfrm>
            <a:off x="5998888" y="1458950"/>
            <a:ext cx="72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[16]</a:t>
            </a:r>
            <a:endParaRPr sz="2400">
              <a:solidFill>
                <a:srgbClr val="999999"/>
              </a:solidFill>
            </a:endParaRPr>
          </a:p>
        </p:txBody>
      </p:sp>
      <p:pic>
        <p:nvPicPr>
          <p:cNvPr id="972" name="Google Shape;972;p39"/>
          <p:cNvPicPr preferRelativeResize="0"/>
          <p:nvPr/>
        </p:nvPicPr>
        <p:blipFill>
          <a:blip r:embed="rId4">
            <a:alphaModFix/>
          </a:blip>
          <a:stretch>
            <a:fillRect/>
          </a:stretch>
        </p:blipFill>
        <p:spPr>
          <a:xfrm>
            <a:off x="7151425" y="4079837"/>
            <a:ext cx="3636625" cy="2276513"/>
          </a:xfrm>
          <a:prstGeom prst="rect">
            <a:avLst/>
          </a:prstGeom>
          <a:noFill/>
          <a:ln>
            <a:noFill/>
          </a:ln>
        </p:spPr>
      </p:pic>
      <p:sp>
        <p:nvSpPr>
          <p:cNvPr id="973" name="Google Shape;973;p39"/>
          <p:cNvSpPr txBox="1"/>
          <p:nvPr/>
        </p:nvSpPr>
        <p:spPr>
          <a:xfrm>
            <a:off x="5998888" y="4941025"/>
            <a:ext cx="852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[17]</a:t>
            </a:r>
            <a:endParaRPr sz="2400">
              <a:solidFill>
                <a:srgbClr val="99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40"/>
          <p:cNvSpPr txBox="1">
            <a:spLocks noGrp="1"/>
          </p:cNvSpPr>
          <p:nvPr>
            <p:ph type="title"/>
          </p:nvPr>
        </p:nvSpPr>
        <p:spPr>
          <a:xfrm>
            <a:off x="195800" y="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300"/>
              <a:t>Reason 5: Real life Parallels of Lack of Redundancy</a:t>
            </a:r>
            <a:endParaRPr sz="3300"/>
          </a:p>
        </p:txBody>
      </p:sp>
      <p:sp>
        <p:nvSpPr>
          <p:cNvPr id="979" name="Google Shape;979;p40"/>
          <p:cNvSpPr txBox="1">
            <a:spLocks noGrp="1"/>
          </p:cNvSpPr>
          <p:nvPr>
            <p:ph type="body" idx="1"/>
          </p:nvPr>
        </p:nvSpPr>
        <p:spPr>
          <a:xfrm>
            <a:off x="950250" y="2031250"/>
            <a:ext cx="4578000" cy="3650100"/>
          </a:xfrm>
          <a:prstGeom prst="rect">
            <a:avLst/>
          </a:prstGeom>
        </p:spPr>
        <p:txBody>
          <a:bodyPr spcFirstLastPara="1" wrap="square" lIns="91425" tIns="45700" rIns="91425" bIns="45700" anchor="t" anchorCtr="0">
            <a:normAutofit/>
          </a:bodyPr>
          <a:lstStyle/>
          <a:p>
            <a:pPr marL="0" lvl="0" indent="0" algn="l" rtl="0">
              <a:lnSpc>
                <a:spcPct val="70000"/>
              </a:lnSpc>
              <a:spcBef>
                <a:spcPts val="1000"/>
              </a:spcBef>
              <a:spcAft>
                <a:spcPts val="0"/>
              </a:spcAft>
              <a:buNone/>
            </a:pPr>
            <a:r>
              <a:rPr lang="en-US" sz="2200">
                <a:solidFill>
                  <a:schemeClr val="dk1"/>
                </a:solidFill>
              </a:rPr>
              <a:t>- Ocean Gate Titan Submarine</a:t>
            </a:r>
            <a:endParaRPr sz="2200">
              <a:solidFill>
                <a:schemeClr val="dk1"/>
              </a:solidFill>
            </a:endParaRPr>
          </a:p>
          <a:p>
            <a:pPr marL="0" lvl="0" indent="0" algn="l" rtl="0">
              <a:lnSpc>
                <a:spcPct val="70000"/>
              </a:lnSpc>
              <a:spcBef>
                <a:spcPts val="1000"/>
              </a:spcBef>
              <a:spcAft>
                <a:spcPts val="0"/>
              </a:spcAft>
              <a:buNone/>
            </a:pPr>
            <a:r>
              <a:rPr lang="en-US" sz="2200">
                <a:solidFill>
                  <a:schemeClr val="dk1"/>
                </a:solidFill>
              </a:rPr>
              <a:t> </a:t>
            </a:r>
            <a:endParaRPr sz="2200">
              <a:solidFill>
                <a:schemeClr val="dk1"/>
              </a:solidFill>
            </a:endParaRPr>
          </a:p>
          <a:p>
            <a:pPr marL="0" lvl="0" indent="0" algn="l" rtl="0">
              <a:lnSpc>
                <a:spcPct val="70000"/>
              </a:lnSpc>
              <a:spcBef>
                <a:spcPts val="1000"/>
              </a:spcBef>
              <a:spcAft>
                <a:spcPts val="0"/>
              </a:spcAft>
              <a:buNone/>
            </a:pPr>
            <a:endParaRPr sz="2200">
              <a:solidFill>
                <a:schemeClr val="dk1"/>
              </a:solidFill>
            </a:endParaRPr>
          </a:p>
          <a:p>
            <a:pPr marL="0" lvl="0" indent="0" algn="l" rtl="0">
              <a:lnSpc>
                <a:spcPct val="70000"/>
              </a:lnSpc>
              <a:spcBef>
                <a:spcPts val="1000"/>
              </a:spcBef>
              <a:spcAft>
                <a:spcPts val="0"/>
              </a:spcAft>
              <a:buNone/>
            </a:pPr>
            <a:endParaRPr sz="2200">
              <a:solidFill>
                <a:schemeClr val="dk1"/>
              </a:solidFill>
            </a:endParaRPr>
          </a:p>
          <a:p>
            <a:pPr marL="0" lvl="0" indent="0" algn="l" rtl="0">
              <a:lnSpc>
                <a:spcPct val="70000"/>
              </a:lnSpc>
              <a:spcBef>
                <a:spcPts val="1000"/>
              </a:spcBef>
              <a:spcAft>
                <a:spcPts val="0"/>
              </a:spcAft>
              <a:buNone/>
            </a:pPr>
            <a:endParaRPr sz="2200">
              <a:solidFill>
                <a:schemeClr val="dk1"/>
              </a:solidFill>
            </a:endParaRPr>
          </a:p>
          <a:p>
            <a:pPr marL="0" lvl="0" indent="0" algn="l" rtl="0">
              <a:lnSpc>
                <a:spcPct val="70000"/>
              </a:lnSpc>
              <a:spcBef>
                <a:spcPts val="1000"/>
              </a:spcBef>
              <a:spcAft>
                <a:spcPts val="0"/>
              </a:spcAft>
              <a:buNone/>
            </a:pPr>
            <a:endParaRPr sz="2200">
              <a:solidFill>
                <a:schemeClr val="dk1"/>
              </a:solidFill>
            </a:endParaRPr>
          </a:p>
          <a:p>
            <a:pPr marL="0" lvl="0" indent="0" algn="l" rtl="0">
              <a:lnSpc>
                <a:spcPct val="70000"/>
              </a:lnSpc>
              <a:spcBef>
                <a:spcPts val="1000"/>
              </a:spcBef>
              <a:spcAft>
                <a:spcPts val="0"/>
              </a:spcAft>
              <a:buNone/>
            </a:pPr>
            <a:r>
              <a:rPr lang="en-US" sz="2200">
                <a:solidFill>
                  <a:schemeClr val="dk1"/>
                </a:solidFill>
              </a:rPr>
              <a:t>-The Titanic [1517 people died]</a:t>
            </a:r>
            <a:endParaRPr sz="2200">
              <a:solidFill>
                <a:schemeClr val="dk1"/>
              </a:solidFill>
            </a:endParaRPr>
          </a:p>
          <a:p>
            <a:pPr marL="0" lvl="0" indent="0" algn="l" rtl="0">
              <a:lnSpc>
                <a:spcPct val="70000"/>
              </a:lnSpc>
              <a:spcBef>
                <a:spcPts val="1000"/>
              </a:spcBef>
              <a:spcAft>
                <a:spcPts val="0"/>
              </a:spcAft>
              <a:buNone/>
            </a:pPr>
            <a:endParaRPr sz="2200">
              <a:solidFill>
                <a:schemeClr val="dk1"/>
              </a:solidFill>
            </a:endParaRPr>
          </a:p>
        </p:txBody>
      </p:sp>
      <p:sp>
        <p:nvSpPr>
          <p:cNvPr id="980" name="Google Shape;980;p4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12</a:t>
            </a:fld>
            <a:endParaRPr sz="1400">
              <a:solidFill>
                <a:srgbClr val="000000"/>
              </a:solidFill>
              <a:latin typeface="Arial"/>
              <a:ea typeface="Arial"/>
              <a:cs typeface="Arial"/>
              <a:sym typeface="Arial"/>
            </a:endParaRPr>
          </a:p>
        </p:txBody>
      </p:sp>
      <p:sp>
        <p:nvSpPr>
          <p:cNvPr id="981" name="Google Shape;981;p40"/>
          <p:cNvSpPr txBox="1"/>
          <p:nvPr/>
        </p:nvSpPr>
        <p:spPr>
          <a:xfrm>
            <a:off x="838200" y="5127250"/>
            <a:ext cx="4578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lt1"/>
              </a:solidFill>
            </a:endParaRPr>
          </a:p>
        </p:txBody>
      </p:sp>
      <p:pic>
        <p:nvPicPr>
          <p:cNvPr id="982" name="Google Shape;982;p40"/>
          <p:cNvPicPr preferRelativeResize="0"/>
          <p:nvPr/>
        </p:nvPicPr>
        <p:blipFill>
          <a:blip r:embed="rId3">
            <a:alphaModFix/>
          </a:blip>
          <a:stretch>
            <a:fillRect/>
          </a:stretch>
        </p:blipFill>
        <p:spPr>
          <a:xfrm>
            <a:off x="6901400" y="1716329"/>
            <a:ext cx="4827203" cy="3020294"/>
          </a:xfrm>
          <a:prstGeom prst="rect">
            <a:avLst/>
          </a:prstGeom>
          <a:noFill/>
          <a:ln>
            <a:noFill/>
          </a:ln>
        </p:spPr>
      </p:pic>
      <p:pic>
        <p:nvPicPr>
          <p:cNvPr id="983" name="Google Shape;983;p40"/>
          <p:cNvPicPr preferRelativeResize="0"/>
          <p:nvPr/>
        </p:nvPicPr>
        <p:blipFill>
          <a:blip r:embed="rId4">
            <a:alphaModFix/>
          </a:blip>
          <a:stretch>
            <a:fillRect/>
          </a:stretch>
        </p:blipFill>
        <p:spPr>
          <a:xfrm>
            <a:off x="874150" y="1679225"/>
            <a:ext cx="4403750" cy="3094488"/>
          </a:xfrm>
          <a:prstGeom prst="rect">
            <a:avLst/>
          </a:prstGeom>
          <a:noFill/>
          <a:ln>
            <a:noFill/>
          </a:ln>
        </p:spPr>
      </p:pic>
      <p:pic>
        <p:nvPicPr>
          <p:cNvPr id="984" name="Google Shape;984;p40"/>
          <p:cNvPicPr preferRelativeResize="0"/>
          <p:nvPr/>
        </p:nvPicPr>
        <p:blipFill>
          <a:blip r:embed="rId5">
            <a:alphaModFix/>
          </a:blip>
          <a:stretch>
            <a:fillRect/>
          </a:stretch>
        </p:blipFill>
        <p:spPr>
          <a:xfrm>
            <a:off x="10798075" y="3806100"/>
            <a:ext cx="930525" cy="930525"/>
          </a:xfrm>
          <a:prstGeom prst="rect">
            <a:avLst/>
          </a:prstGeom>
          <a:noFill/>
          <a:ln>
            <a:noFill/>
          </a:ln>
        </p:spPr>
      </p:pic>
      <p:sp>
        <p:nvSpPr>
          <p:cNvPr id="985" name="Google Shape;985;p40"/>
          <p:cNvSpPr txBox="1"/>
          <p:nvPr/>
        </p:nvSpPr>
        <p:spPr>
          <a:xfrm>
            <a:off x="11229113" y="4773725"/>
            <a:ext cx="584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[8]</a:t>
            </a:r>
            <a:endParaRPr>
              <a:solidFill>
                <a:srgbClr val="999999"/>
              </a:solidFill>
            </a:endParaRPr>
          </a:p>
        </p:txBody>
      </p:sp>
      <p:sp>
        <p:nvSpPr>
          <p:cNvPr id="986" name="Google Shape;986;p40"/>
          <p:cNvSpPr txBox="1"/>
          <p:nvPr/>
        </p:nvSpPr>
        <p:spPr>
          <a:xfrm>
            <a:off x="195800" y="2197700"/>
            <a:ext cx="584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[6]</a:t>
            </a:r>
            <a:endParaRPr sz="2400">
              <a:solidFill>
                <a:srgbClr val="999999"/>
              </a:solidFill>
            </a:endParaRPr>
          </a:p>
        </p:txBody>
      </p:sp>
      <p:sp>
        <p:nvSpPr>
          <p:cNvPr id="987" name="Google Shape;987;p40"/>
          <p:cNvSpPr txBox="1"/>
          <p:nvPr/>
        </p:nvSpPr>
        <p:spPr>
          <a:xfrm>
            <a:off x="6298050" y="2751800"/>
            <a:ext cx="722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[7]</a:t>
            </a:r>
            <a:endParaRPr sz="2400">
              <a:solidFill>
                <a:srgbClr val="999999"/>
              </a:solidFill>
            </a:endParaRPr>
          </a:p>
        </p:txBody>
      </p:sp>
      <p:pic>
        <p:nvPicPr>
          <p:cNvPr id="988" name="Google Shape;988;p40"/>
          <p:cNvPicPr preferRelativeResize="0"/>
          <p:nvPr/>
        </p:nvPicPr>
        <p:blipFill>
          <a:blip r:embed="rId6">
            <a:alphaModFix/>
          </a:blip>
          <a:stretch>
            <a:fillRect/>
          </a:stretch>
        </p:blipFill>
        <p:spPr>
          <a:xfrm>
            <a:off x="874150" y="3957607"/>
            <a:ext cx="1231901" cy="816118"/>
          </a:xfrm>
          <a:prstGeom prst="rect">
            <a:avLst/>
          </a:prstGeom>
          <a:noFill/>
          <a:ln>
            <a:noFill/>
          </a:ln>
        </p:spPr>
      </p:pic>
      <p:sp>
        <p:nvSpPr>
          <p:cNvPr id="989" name="Google Shape;989;p40"/>
          <p:cNvSpPr txBox="1"/>
          <p:nvPr/>
        </p:nvSpPr>
        <p:spPr>
          <a:xfrm>
            <a:off x="195800" y="4219625"/>
            <a:ext cx="801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[18]</a:t>
            </a:r>
            <a:endParaRPr sz="2400">
              <a:solidFill>
                <a:srgbClr val="99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41"/>
          <p:cNvSpPr txBox="1">
            <a:spLocks noGrp="1"/>
          </p:cNvSpPr>
          <p:nvPr>
            <p:ph type="title"/>
          </p:nvPr>
        </p:nvSpPr>
        <p:spPr>
          <a:xfrm>
            <a:off x="548750" y="3086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Murphy’s Laws Relating to FIlm</a:t>
            </a:r>
            <a:endParaRPr/>
          </a:p>
        </p:txBody>
      </p:sp>
      <p:sp>
        <p:nvSpPr>
          <p:cNvPr id="995" name="Google Shape;995;p4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13</a:t>
            </a:fld>
            <a:endParaRPr sz="1400">
              <a:solidFill>
                <a:srgbClr val="000000"/>
              </a:solidFill>
              <a:latin typeface="Arial"/>
              <a:ea typeface="Arial"/>
              <a:cs typeface="Arial"/>
              <a:sym typeface="Arial"/>
            </a:endParaRPr>
          </a:p>
        </p:txBody>
      </p:sp>
      <p:pic>
        <p:nvPicPr>
          <p:cNvPr id="996" name="Google Shape;996;p41"/>
          <p:cNvPicPr preferRelativeResize="0"/>
          <p:nvPr/>
        </p:nvPicPr>
        <p:blipFill>
          <a:blip r:embed="rId3">
            <a:alphaModFix/>
          </a:blip>
          <a:stretch>
            <a:fillRect/>
          </a:stretch>
        </p:blipFill>
        <p:spPr>
          <a:xfrm>
            <a:off x="548750" y="1594750"/>
            <a:ext cx="4646550" cy="4665525"/>
          </a:xfrm>
          <a:prstGeom prst="rect">
            <a:avLst/>
          </a:prstGeom>
          <a:noFill/>
          <a:ln>
            <a:noFill/>
          </a:ln>
        </p:spPr>
      </p:pic>
      <p:sp>
        <p:nvSpPr>
          <p:cNvPr id="997" name="Google Shape;997;p41"/>
          <p:cNvSpPr txBox="1"/>
          <p:nvPr/>
        </p:nvSpPr>
        <p:spPr>
          <a:xfrm>
            <a:off x="5392725" y="5680975"/>
            <a:ext cx="984900" cy="7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999999"/>
                </a:solidFill>
              </a:rPr>
              <a:t>[27]</a:t>
            </a:r>
            <a:endParaRPr sz="2400">
              <a:solidFill>
                <a:srgbClr val="999999"/>
              </a:solidFill>
            </a:endParaRPr>
          </a:p>
        </p:txBody>
      </p:sp>
      <p:sp>
        <p:nvSpPr>
          <p:cNvPr id="998" name="Google Shape;998;p41"/>
          <p:cNvSpPr txBox="1"/>
          <p:nvPr/>
        </p:nvSpPr>
        <p:spPr>
          <a:xfrm>
            <a:off x="6906050" y="1594750"/>
            <a:ext cx="3699300" cy="4771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AutoNum type="arabicPeriod"/>
            </a:pPr>
            <a:r>
              <a:rPr lang="en-US" sz="2400">
                <a:solidFill>
                  <a:schemeClr val="lt1"/>
                </a:solidFill>
              </a:rPr>
              <a:t>The ship’s reactor getting struck</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Avalon overheating to try and fix the problem</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Asteroid hitting specifically the ships fusion reactor</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Nature = Asteroid</a:t>
            </a:r>
            <a:endParaRPr sz="2400">
              <a:solidFill>
                <a:schemeClr val="lt1"/>
              </a:solidFill>
            </a:endParaRPr>
          </a:p>
          <a:p>
            <a:pPr marL="457200" lvl="0" indent="-381000" algn="l" rtl="0">
              <a:spcBef>
                <a:spcPts val="0"/>
              </a:spcBef>
              <a:spcAft>
                <a:spcPts val="0"/>
              </a:spcAft>
              <a:buClr>
                <a:schemeClr val="lt1"/>
              </a:buClr>
              <a:buSzPts val="2400"/>
              <a:buAutoNum type="arabicPeriod"/>
            </a:pPr>
            <a:r>
              <a:rPr lang="en-US" sz="2400">
                <a:solidFill>
                  <a:schemeClr val="lt1"/>
                </a:solidFill>
              </a:rPr>
              <a:t>“They never malfunction” - Arthur</a:t>
            </a:r>
            <a:endParaRPr sz="24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42"/>
          <p:cNvSpPr txBox="1">
            <a:spLocks noGrp="1"/>
          </p:cNvSpPr>
          <p:nvPr>
            <p:ph type="title"/>
          </p:nvPr>
        </p:nvSpPr>
        <p:spPr>
          <a:xfrm>
            <a:off x="1692200" y="2591675"/>
            <a:ext cx="8807700" cy="2801100"/>
          </a:xfrm>
          <a:prstGeom prst="rect">
            <a:avLst/>
          </a:prstGeom>
        </p:spPr>
        <p:txBody>
          <a:bodyPr spcFirstLastPara="1" wrap="square" lIns="121900" tIns="121900" rIns="121900" bIns="121900" anchor="ctr" anchorCtr="0">
            <a:noAutofit/>
          </a:bodyPr>
          <a:lstStyle/>
          <a:p>
            <a:pPr marL="0" lvl="0" indent="0" algn="ctr" rtl="0">
              <a:lnSpc>
                <a:spcPct val="90000"/>
              </a:lnSpc>
              <a:spcBef>
                <a:spcPts val="1000"/>
              </a:spcBef>
              <a:spcAft>
                <a:spcPts val="0"/>
              </a:spcAft>
              <a:buNone/>
            </a:pPr>
            <a:r>
              <a:rPr lang="en-US" sz="3900">
                <a:latin typeface="Play"/>
                <a:ea typeface="Play"/>
                <a:cs typeface="Play"/>
                <a:sym typeface="Play"/>
              </a:rPr>
              <a:t>Emphasizing the importance of honesty regarding safety information is crucial, due to the significant negative impacts that misinformation can have.</a:t>
            </a:r>
            <a:endParaRPr sz="3900">
              <a:latin typeface="Play"/>
              <a:ea typeface="Play"/>
              <a:cs typeface="Play"/>
              <a:sym typeface="Play"/>
            </a:endParaRPr>
          </a:p>
          <a:p>
            <a:pPr marL="0" lvl="0" indent="0" algn="ctr" rtl="0">
              <a:lnSpc>
                <a:spcPct val="90000"/>
              </a:lnSpc>
              <a:spcBef>
                <a:spcPts val="1000"/>
              </a:spcBef>
              <a:spcAft>
                <a:spcPts val="0"/>
              </a:spcAft>
              <a:buNone/>
            </a:pPr>
            <a:endParaRPr sz="3900">
              <a:latin typeface="Play"/>
              <a:ea typeface="Play"/>
              <a:cs typeface="Play"/>
              <a:sym typeface="Play"/>
            </a:endParaRPr>
          </a:p>
        </p:txBody>
      </p:sp>
      <p:sp>
        <p:nvSpPr>
          <p:cNvPr id="1004" name="Google Shape;1004;p42"/>
          <p:cNvSpPr txBox="1">
            <a:spLocks noGrp="1"/>
          </p:cNvSpPr>
          <p:nvPr>
            <p:ph type="title"/>
          </p:nvPr>
        </p:nvSpPr>
        <p:spPr>
          <a:xfrm>
            <a:off x="838250" y="887225"/>
            <a:ext cx="10515600" cy="1594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6400">
                <a:latin typeface="Play"/>
                <a:ea typeface="Play"/>
                <a:cs typeface="Play"/>
                <a:sym typeface="Play"/>
              </a:rPr>
              <a:t>Conclusion 2</a:t>
            </a:r>
            <a:endParaRPr sz="6400">
              <a:latin typeface="Play"/>
              <a:ea typeface="Play"/>
              <a:cs typeface="Play"/>
              <a:sym typeface="Pl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Reasons</a:t>
            </a:r>
            <a:endParaRPr/>
          </a:p>
        </p:txBody>
      </p:sp>
      <p:sp>
        <p:nvSpPr>
          <p:cNvPr id="1010" name="Google Shape;1010;p4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15</a:t>
            </a:fld>
            <a:endParaRPr sz="1400">
              <a:solidFill>
                <a:srgbClr val="000000"/>
              </a:solidFill>
              <a:latin typeface="Arial"/>
              <a:ea typeface="Arial"/>
              <a:cs typeface="Arial"/>
              <a:sym typeface="Arial"/>
            </a:endParaRPr>
          </a:p>
        </p:txBody>
      </p:sp>
      <p:sp>
        <p:nvSpPr>
          <p:cNvPr id="1011" name="Google Shape;1011;p43"/>
          <p:cNvSpPr txBox="1"/>
          <p:nvPr/>
        </p:nvSpPr>
        <p:spPr>
          <a:xfrm>
            <a:off x="7593000" y="1873625"/>
            <a:ext cx="3000000" cy="178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400">
                <a:solidFill>
                  <a:schemeClr val="dk2"/>
                </a:solidFill>
              </a:rPr>
              <a:t>Put image of the help desk here</a:t>
            </a:r>
            <a:endParaRPr sz="2400">
              <a:solidFill>
                <a:schemeClr val="dk2"/>
              </a:solidFill>
            </a:endParaRPr>
          </a:p>
          <a:p>
            <a:pPr marL="0" lvl="0" indent="0" algn="l" rtl="0">
              <a:lnSpc>
                <a:spcPct val="90000"/>
              </a:lnSpc>
              <a:spcBef>
                <a:spcPts val="1600"/>
              </a:spcBef>
              <a:spcAft>
                <a:spcPts val="0"/>
              </a:spcAft>
              <a:buNone/>
            </a:pPr>
            <a:endParaRPr sz="2400">
              <a:solidFill>
                <a:schemeClr val="dk2"/>
              </a:solidFill>
            </a:endParaRPr>
          </a:p>
          <a:p>
            <a:pPr marL="0" lvl="0" indent="0" algn="l" rtl="0">
              <a:lnSpc>
                <a:spcPct val="90000"/>
              </a:lnSpc>
              <a:spcBef>
                <a:spcPts val="1600"/>
              </a:spcBef>
              <a:spcAft>
                <a:spcPts val="1600"/>
              </a:spcAft>
              <a:buNone/>
            </a:pPr>
            <a:endParaRPr/>
          </a:p>
        </p:txBody>
      </p:sp>
      <p:sp>
        <p:nvSpPr>
          <p:cNvPr id="1012" name="Google Shape;1012;p43"/>
          <p:cNvSpPr txBox="1"/>
          <p:nvPr/>
        </p:nvSpPr>
        <p:spPr>
          <a:xfrm>
            <a:off x="5192475" y="5103750"/>
            <a:ext cx="870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[23]</a:t>
            </a:r>
            <a:endParaRPr sz="2400">
              <a:solidFill>
                <a:srgbClr val="999999"/>
              </a:solidFill>
            </a:endParaRPr>
          </a:p>
        </p:txBody>
      </p:sp>
      <p:pic>
        <p:nvPicPr>
          <p:cNvPr id="1013" name="Google Shape;1013;p43"/>
          <p:cNvPicPr preferRelativeResize="0"/>
          <p:nvPr/>
        </p:nvPicPr>
        <p:blipFill>
          <a:blip r:embed="rId3">
            <a:alphaModFix/>
          </a:blip>
          <a:stretch>
            <a:fillRect/>
          </a:stretch>
        </p:blipFill>
        <p:spPr>
          <a:xfrm>
            <a:off x="738925" y="1690825"/>
            <a:ext cx="5400294" cy="3412925"/>
          </a:xfrm>
          <a:prstGeom prst="rect">
            <a:avLst/>
          </a:prstGeom>
          <a:noFill/>
          <a:ln>
            <a:noFill/>
          </a:ln>
        </p:spPr>
      </p:pic>
      <p:pic>
        <p:nvPicPr>
          <p:cNvPr id="1014" name="Google Shape;1014;p43"/>
          <p:cNvPicPr preferRelativeResize="0"/>
          <p:nvPr/>
        </p:nvPicPr>
        <p:blipFill rotWithShape="1">
          <a:blip r:embed="rId4">
            <a:alphaModFix/>
          </a:blip>
          <a:srcRect b="931"/>
          <a:stretch/>
        </p:blipFill>
        <p:spPr>
          <a:xfrm>
            <a:off x="6275075" y="1722550"/>
            <a:ext cx="5635850" cy="3381200"/>
          </a:xfrm>
          <a:prstGeom prst="rect">
            <a:avLst/>
          </a:prstGeom>
          <a:noFill/>
          <a:ln>
            <a:noFill/>
          </a:ln>
        </p:spPr>
      </p:pic>
      <p:sp>
        <p:nvSpPr>
          <p:cNvPr id="1015" name="Google Shape;1015;p43"/>
          <p:cNvSpPr txBox="1"/>
          <p:nvPr/>
        </p:nvSpPr>
        <p:spPr>
          <a:xfrm>
            <a:off x="7900675" y="5103750"/>
            <a:ext cx="3870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[24]</a:t>
            </a:r>
            <a:endParaRPr sz="2400">
              <a:solidFill>
                <a:srgbClr val="99999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Real World Examples</a:t>
            </a:r>
            <a:endParaRPr/>
          </a:p>
        </p:txBody>
      </p:sp>
      <p:sp>
        <p:nvSpPr>
          <p:cNvPr id="1021" name="Google Shape;1021;p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16</a:t>
            </a:fld>
            <a:endParaRPr sz="1400">
              <a:solidFill>
                <a:srgbClr val="000000"/>
              </a:solidFill>
              <a:latin typeface="Arial"/>
              <a:ea typeface="Arial"/>
              <a:cs typeface="Arial"/>
              <a:sym typeface="Arial"/>
            </a:endParaRPr>
          </a:p>
        </p:txBody>
      </p:sp>
      <p:pic>
        <p:nvPicPr>
          <p:cNvPr id="1022" name="Google Shape;1022;p44"/>
          <p:cNvPicPr preferRelativeResize="0"/>
          <p:nvPr/>
        </p:nvPicPr>
        <p:blipFill>
          <a:blip r:embed="rId3">
            <a:alphaModFix/>
          </a:blip>
          <a:stretch>
            <a:fillRect/>
          </a:stretch>
        </p:blipFill>
        <p:spPr>
          <a:xfrm>
            <a:off x="758625" y="1825625"/>
            <a:ext cx="4900626" cy="3675475"/>
          </a:xfrm>
          <a:prstGeom prst="rect">
            <a:avLst/>
          </a:prstGeom>
          <a:noFill/>
          <a:ln>
            <a:noFill/>
          </a:ln>
        </p:spPr>
      </p:pic>
      <p:sp>
        <p:nvSpPr>
          <p:cNvPr id="1023" name="Google Shape;1023;p44"/>
          <p:cNvSpPr txBox="1"/>
          <p:nvPr/>
        </p:nvSpPr>
        <p:spPr>
          <a:xfrm>
            <a:off x="950838" y="5574100"/>
            <a:ext cx="4516200" cy="8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Play"/>
                <a:ea typeface="Play"/>
                <a:cs typeface="Play"/>
                <a:sym typeface="Play"/>
              </a:rPr>
              <a:t>The Boeing 737 MAX crash </a:t>
            </a:r>
            <a:r>
              <a:rPr lang="en-US" sz="2400">
                <a:solidFill>
                  <a:srgbClr val="999999"/>
                </a:solidFill>
                <a:latin typeface="Play"/>
                <a:ea typeface="Play"/>
                <a:cs typeface="Play"/>
                <a:sym typeface="Play"/>
              </a:rPr>
              <a:t>[11]</a:t>
            </a:r>
            <a:endParaRPr sz="2400">
              <a:solidFill>
                <a:srgbClr val="999999"/>
              </a:solidFill>
              <a:latin typeface="Play"/>
              <a:ea typeface="Play"/>
              <a:cs typeface="Play"/>
              <a:sym typeface="Play"/>
            </a:endParaRPr>
          </a:p>
        </p:txBody>
      </p:sp>
      <p:pic>
        <p:nvPicPr>
          <p:cNvPr id="1024" name="Google Shape;1024;p44"/>
          <p:cNvPicPr preferRelativeResize="0"/>
          <p:nvPr/>
        </p:nvPicPr>
        <p:blipFill>
          <a:blip r:embed="rId4">
            <a:alphaModFix/>
          </a:blip>
          <a:stretch>
            <a:fillRect/>
          </a:stretch>
        </p:blipFill>
        <p:spPr>
          <a:xfrm>
            <a:off x="6358350" y="1825624"/>
            <a:ext cx="4900624" cy="3675468"/>
          </a:xfrm>
          <a:prstGeom prst="rect">
            <a:avLst/>
          </a:prstGeom>
          <a:noFill/>
          <a:ln>
            <a:noFill/>
          </a:ln>
        </p:spPr>
      </p:pic>
      <p:sp>
        <p:nvSpPr>
          <p:cNvPr id="1025" name="Google Shape;1025;p44"/>
          <p:cNvSpPr txBox="1"/>
          <p:nvPr/>
        </p:nvSpPr>
        <p:spPr>
          <a:xfrm>
            <a:off x="6423213" y="5564525"/>
            <a:ext cx="4770900" cy="7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Play"/>
                <a:ea typeface="Play"/>
                <a:cs typeface="Play"/>
                <a:sym typeface="Play"/>
              </a:rPr>
              <a:t>The Deepwater Horizon spill </a:t>
            </a:r>
            <a:r>
              <a:rPr lang="en-US" sz="2400">
                <a:solidFill>
                  <a:srgbClr val="999999"/>
                </a:solidFill>
                <a:latin typeface="Play"/>
                <a:ea typeface="Play"/>
                <a:cs typeface="Play"/>
                <a:sym typeface="Play"/>
              </a:rPr>
              <a:t>[13]</a:t>
            </a:r>
            <a:endParaRPr sz="2400">
              <a:solidFill>
                <a:srgbClr val="999999"/>
              </a:solidFill>
              <a:latin typeface="Play"/>
              <a:ea typeface="Play"/>
              <a:cs typeface="Play"/>
              <a:sym typeface="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45"/>
          <p:cNvSpPr txBox="1">
            <a:spLocks noGrp="1"/>
          </p:cNvSpPr>
          <p:nvPr>
            <p:ph type="title"/>
          </p:nvPr>
        </p:nvSpPr>
        <p:spPr>
          <a:xfrm>
            <a:off x="687675" y="33690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The Problem with - “100% Fail Safe”</a:t>
            </a:r>
            <a:endParaRPr/>
          </a:p>
        </p:txBody>
      </p:sp>
      <p:sp>
        <p:nvSpPr>
          <p:cNvPr id="1031" name="Google Shape;1031;p45"/>
          <p:cNvSpPr txBox="1">
            <a:spLocks noGrp="1"/>
          </p:cNvSpPr>
          <p:nvPr>
            <p:ph type="body" idx="1"/>
          </p:nvPr>
        </p:nvSpPr>
        <p:spPr>
          <a:xfrm>
            <a:off x="273050" y="1882075"/>
            <a:ext cx="5086500" cy="4351200"/>
          </a:xfrm>
          <a:prstGeom prst="rect">
            <a:avLst/>
          </a:prstGeom>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Clr>
                <a:schemeClr val="lt1"/>
              </a:buClr>
              <a:buSzPts val="1800"/>
              <a:buChar char="●"/>
            </a:pPr>
            <a:r>
              <a:rPr lang="en-US"/>
              <a:t>“Absolute Certainty Is Not Scientific”</a:t>
            </a:r>
            <a:endParaRPr/>
          </a:p>
          <a:p>
            <a:pPr marL="457200" lvl="0" indent="-342900" algn="l" rtl="0">
              <a:lnSpc>
                <a:spcPct val="150000"/>
              </a:lnSpc>
              <a:spcBef>
                <a:spcPts val="0"/>
              </a:spcBef>
              <a:spcAft>
                <a:spcPts val="0"/>
              </a:spcAft>
              <a:buClr>
                <a:schemeClr val="lt1"/>
              </a:buClr>
              <a:buSzPts val="1800"/>
              <a:buChar char="●"/>
            </a:pPr>
            <a:r>
              <a:rPr lang="en-US"/>
              <a:t>“There must be a way,”- Aurora when talking about going back to sleep in the pod</a:t>
            </a:r>
            <a:endParaRPr/>
          </a:p>
          <a:p>
            <a:pPr marL="457200" lvl="0" indent="-342900" algn="l" rtl="0">
              <a:lnSpc>
                <a:spcPct val="150000"/>
              </a:lnSpc>
              <a:spcBef>
                <a:spcPts val="1000"/>
              </a:spcBef>
              <a:spcAft>
                <a:spcPts val="0"/>
              </a:spcAft>
              <a:buClr>
                <a:schemeClr val="lt1"/>
              </a:buClr>
              <a:buSzPts val="1800"/>
              <a:buChar char="●"/>
            </a:pPr>
            <a:r>
              <a:rPr lang="en-US"/>
              <a:t>The Homestead Group advertised the Avalon is 100% safe, although it clearly isn’t </a:t>
            </a:r>
            <a:endParaRPr/>
          </a:p>
        </p:txBody>
      </p:sp>
      <p:pic>
        <p:nvPicPr>
          <p:cNvPr id="1032" name="Google Shape;1032;p45"/>
          <p:cNvPicPr preferRelativeResize="0"/>
          <p:nvPr/>
        </p:nvPicPr>
        <p:blipFill>
          <a:blip r:embed="rId3">
            <a:alphaModFix/>
          </a:blip>
          <a:stretch>
            <a:fillRect/>
          </a:stretch>
        </p:blipFill>
        <p:spPr>
          <a:xfrm>
            <a:off x="5517950" y="1882074"/>
            <a:ext cx="5967500" cy="3349250"/>
          </a:xfrm>
          <a:prstGeom prst="rect">
            <a:avLst/>
          </a:prstGeom>
          <a:noFill/>
          <a:ln>
            <a:noFill/>
          </a:ln>
        </p:spPr>
      </p:pic>
      <p:sp>
        <p:nvSpPr>
          <p:cNvPr id="1033" name="Google Shape;1033;p45"/>
          <p:cNvSpPr txBox="1">
            <a:spLocks noGrp="1"/>
          </p:cNvSpPr>
          <p:nvPr>
            <p:ph type="sldNum" idx="12"/>
          </p:nvPr>
        </p:nvSpPr>
        <p:spPr>
          <a:xfrm>
            <a:off x="8665400" y="6312975"/>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17</a:t>
            </a:fld>
            <a:endParaRPr sz="1400">
              <a:solidFill>
                <a:srgbClr val="000000"/>
              </a:solidFill>
              <a:latin typeface="Arial"/>
              <a:ea typeface="Arial"/>
              <a:cs typeface="Arial"/>
              <a:sym typeface="Arial"/>
            </a:endParaRPr>
          </a:p>
        </p:txBody>
      </p:sp>
      <p:sp>
        <p:nvSpPr>
          <p:cNvPr id="1034" name="Google Shape;1034;p45"/>
          <p:cNvSpPr txBox="1"/>
          <p:nvPr/>
        </p:nvSpPr>
        <p:spPr>
          <a:xfrm>
            <a:off x="11485450" y="3030550"/>
            <a:ext cx="825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[9]</a:t>
            </a:r>
            <a:endParaRPr sz="2400">
              <a:solidFill>
                <a:srgbClr val="99999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46"/>
          <p:cNvSpPr txBox="1">
            <a:spLocks noGrp="1"/>
          </p:cNvSpPr>
          <p:nvPr>
            <p:ph type="title"/>
          </p:nvPr>
        </p:nvSpPr>
        <p:spPr>
          <a:xfrm>
            <a:off x="1692200" y="2591675"/>
            <a:ext cx="8807700" cy="2801100"/>
          </a:xfrm>
          <a:prstGeom prst="rect">
            <a:avLst/>
          </a:prstGeom>
        </p:spPr>
        <p:txBody>
          <a:bodyPr spcFirstLastPara="1" wrap="square" lIns="121900" tIns="121900" rIns="121900" bIns="121900" anchor="ctr" anchorCtr="0">
            <a:noAutofit/>
          </a:bodyPr>
          <a:lstStyle/>
          <a:p>
            <a:pPr marL="0" lvl="0" indent="0" algn="ctr" rtl="0">
              <a:lnSpc>
                <a:spcPct val="90000"/>
              </a:lnSpc>
              <a:spcBef>
                <a:spcPts val="1000"/>
              </a:spcBef>
              <a:spcAft>
                <a:spcPts val="0"/>
              </a:spcAft>
              <a:buNone/>
            </a:pPr>
            <a:r>
              <a:rPr lang="en-US" sz="3900">
                <a:latin typeface="Play"/>
                <a:ea typeface="Play"/>
                <a:cs typeface="Play"/>
                <a:sym typeface="Play"/>
              </a:rPr>
              <a:t>We should not be over reliant on Autopilot/AI systems for guidance of decision making. </a:t>
            </a:r>
            <a:endParaRPr sz="3900">
              <a:latin typeface="Play"/>
              <a:ea typeface="Play"/>
              <a:cs typeface="Play"/>
              <a:sym typeface="Play"/>
            </a:endParaRPr>
          </a:p>
          <a:p>
            <a:pPr marL="0" lvl="0" indent="0" algn="ctr" rtl="0">
              <a:lnSpc>
                <a:spcPct val="90000"/>
              </a:lnSpc>
              <a:spcBef>
                <a:spcPts val="1000"/>
              </a:spcBef>
              <a:spcAft>
                <a:spcPts val="0"/>
              </a:spcAft>
              <a:buNone/>
            </a:pPr>
            <a:endParaRPr sz="3900">
              <a:latin typeface="Play"/>
              <a:ea typeface="Play"/>
              <a:cs typeface="Play"/>
              <a:sym typeface="Play"/>
            </a:endParaRPr>
          </a:p>
        </p:txBody>
      </p:sp>
      <p:sp>
        <p:nvSpPr>
          <p:cNvPr id="1040" name="Google Shape;1040;p46"/>
          <p:cNvSpPr txBox="1">
            <a:spLocks noGrp="1"/>
          </p:cNvSpPr>
          <p:nvPr>
            <p:ph type="title"/>
          </p:nvPr>
        </p:nvSpPr>
        <p:spPr>
          <a:xfrm>
            <a:off x="838200" y="1166250"/>
            <a:ext cx="10515600" cy="1594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6400">
                <a:latin typeface="Play"/>
                <a:ea typeface="Play"/>
                <a:cs typeface="Play"/>
                <a:sym typeface="Play"/>
              </a:rPr>
              <a:t>Conclusion 3</a:t>
            </a:r>
            <a:endParaRPr sz="6400">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4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Reasons</a:t>
            </a:r>
            <a:endParaRPr/>
          </a:p>
        </p:txBody>
      </p:sp>
      <p:sp>
        <p:nvSpPr>
          <p:cNvPr id="1046" name="Google Shape;1046;p4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19</a:t>
            </a:fld>
            <a:endParaRPr sz="1400">
              <a:solidFill>
                <a:srgbClr val="000000"/>
              </a:solidFill>
              <a:latin typeface="Arial"/>
              <a:ea typeface="Arial"/>
              <a:cs typeface="Arial"/>
              <a:sym typeface="Arial"/>
            </a:endParaRPr>
          </a:p>
        </p:txBody>
      </p:sp>
      <p:sp>
        <p:nvSpPr>
          <p:cNvPr id="1047" name="Google Shape;1047;p47"/>
          <p:cNvSpPr txBox="1"/>
          <p:nvPr/>
        </p:nvSpPr>
        <p:spPr>
          <a:xfrm>
            <a:off x="-349400" y="3509625"/>
            <a:ext cx="3038700" cy="24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lt1"/>
              </a:solidFill>
              <a:latin typeface="Roboto"/>
              <a:ea typeface="Roboto"/>
              <a:cs typeface="Roboto"/>
              <a:sym typeface="Roboto"/>
            </a:endParaRPr>
          </a:p>
        </p:txBody>
      </p:sp>
      <p:pic>
        <p:nvPicPr>
          <p:cNvPr id="1048" name="Google Shape;1048;p47"/>
          <p:cNvPicPr preferRelativeResize="0"/>
          <p:nvPr/>
        </p:nvPicPr>
        <p:blipFill>
          <a:blip r:embed="rId3">
            <a:alphaModFix/>
          </a:blip>
          <a:stretch>
            <a:fillRect/>
          </a:stretch>
        </p:blipFill>
        <p:spPr>
          <a:xfrm>
            <a:off x="1152302" y="2534844"/>
            <a:ext cx="4394000" cy="2791833"/>
          </a:xfrm>
          <a:prstGeom prst="rect">
            <a:avLst/>
          </a:prstGeom>
          <a:noFill/>
          <a:ln>
            <a:noFill/>
          </a:ln>
        </p:spPr>
      </p:pic>
      <p:sp>
        <p:nvSpPr>
          <p:cNvPr id="1049" name="Google Shape;1049;p47"/>
          <p:cNvSpPr txBox="1"/>
          <p:nvPr/>
        </p:nvSpPr>
        <p:spPr>
          <a:xfrm>
            <a:off x="168875" y="3969700"/>
            <a:ext cx="782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[25]</a:t>
            </a:r>
            <a:endParaRPr sz="2400">
              <a:solidFill>
                <a:srgbClr val="999999"/>
              </a:solidFill>
            </a:endParaRPr>
          </a:p>
        </p:txBody>
      </p:sp>
      <p:pic>
        <p:nvPicPr>
          <p:cNvPr id="1050" name="Google Shape;1050;p47"/>
          <p:cNvPicPr preferRelativeResize="0"/>
          <p:nvPr/>
        </p:nvPicPr>
        <p:blipFill>
          <a:blip r:embed="rId4">
            <a:alphaModFix/>
          </a:blip>
          <a:stretch>
            <a:fillRect/>
          </a:stretch>
        </p:blipFill>
        <p:spPr>
          <a:xfrm>
            <a:off x="6595775" y="2534848"/>
            <a:ext cx="5266091" cy="2791825"/>
          </a:xfrm>
          <a:prstGeom prst="rect">
            <a:avLst/>
          </a:prstGeom>
          <a:noFill/>
          <a:ln>
            <a:noFill/>
          </a:ln>
        </p:spPr>
      </p:pic>
      <p:sp>
        <p:nvSpPr>
          <p:cNvPr id="1051" name="Google Shape;1051;p47"/>
          <p:cNvSpPr txBox="1"/>
          <p:nvPr/>
        </p:nvSpPr>
        <p:spPr>
          <a:xfrm>
            <a:off x="5941600" y="3969700"/>
            <a:ext cx="92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[26]</a:t>
            </a:r>
            <a:endParaRPr sz="2400">
              <a:solidFill>
                <a:srgbClr val="999999"/>
              </a:solidFill>
            </a:endParaRPr>
          </a:p>
        </p:txBody>
      </p:sp>
      <p:sp>
        <p:nvSpPr>
          <p:cNvPr id="1052" name="Google Shape;1052;p47"/>
          <p:cNvSpPr txBox="1"/>
          <p:nvPr/>
        </p:nvSpPr>
        <p:spPr>
          <a:xfrm>
            <a:off x="1512550" y="5407200"/>
            <a:ext cx="3673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Play"/>
                <a:ea typeface="Play"/>
                <a:cs typeface="Play"/>
                <a:sym typeface="Play"/>
              </a:rPr>
              <a:t>The Ship was saved by People</a:t>
            </a:r>
            <a:endParaRPr sz="2000">
              <a:solidFill>
                <a:schemeClr val="lt1"/>
              </a:solidFill>
              <a:latin typeface="Play"/>
              <a:ea typeface="Play"/>
              <a:cs typeface="Play"/>
              <a:sym typeface="Play"/>
            </a:endParaRPr>
          </a:p>
        </p:txBody>
      </p:sp>
      <p:sp>
        <p:nvSpPr>
          <p:cNvPr id="1053" name="Google Shape;1053;p47"/>
          <p:cNvSpPr txBox="1"/>
          <p:nvPr/>
        </p:nvSpPr>
        <p:spPr>
          <a:xfrm>
            <a:off x="7031775" y="5326675"/>
            <a:ext cx="4394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Play"/>
                <a:ea typeface="Play"/>
                <a:cs typeface="Play"/>
                <a:sym typeface="Play"/>
              </a:rPr>
              <a:t>Overstressing the system caused Overheating of the reactor core</a:t>
            </a:r>
            <a:endParaRPr sz="2000">
              <a:solidFill>
                <a:schemeClr val="lt1"/>
              </a:solidFill>
              <a:latin typeface="Play"/>
              <a:ea typeface="Play"/>
              <a:cs typeface="Play"/>
              <a:sym typeface="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0"/>
          <p:cNvSpPr txBox="1">
            <a:spLocks noGrp="1"/>
          </p:cNvSpPr>
          <p:nvPr>
            <p:ph type="title"/>
          </p:nvPr>
        </p:nvSpPr>
        <p:spPr>
          <a:xfrm>
            <a:off x="726900" y="157225"/>
            <a:ext cx="3267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300"/>
              <a:t>Characters</a:t>
            </a:r>
            <a:endParaRPr sz="3300"/>
          </a:p>
        </p:txBody>
      </p:sp>
      <p:sp>
        <p:nvSpPr>
          <p:cNvPr id="847" name="Google Shape;847;p30"/>
          <p:cNvSpPr txBox="1"/>
          <p:nvPr/>
        </p:nvSpPr>
        <p:spPr>
          <a:xfrm>
            <a:off x="11598775" y="6242400"/>
            <a:ext cx="91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800">
              <a:solidFill>
                <a:schemeClr val="dk1"/>
              </a:solidFill>
            </a:endParaRPr>
          </a:p>
        </p:txBody>
      </p:sp>
      <p:sp>
        <p:nvSpPr>
          <p:cNvPr id="848" name="Google Shape;848;p30"/>
          <p:cNvSpPr txBox="1">
            <a:spLocks noGrp="1"/>
          </p:cNvSpPr>
          <p:nvPr>
            <p:ph type="sldNum" idx="12"/>
          </p:nvPr>
        </p:nvSpPr>
        <p:spPr>
          <a:xfrm>
            <a:off x="8855575" y="64294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pic>
        <p:nvPicPr>
          <p:cNvPr id="849" name="Google Shape;849;p30"/>
          <p:cNvPicPr preferRelativeResize="0"/>
          <p:nvPr/>
        </p:nvPicPr>
        <p:blipFill>
          <a:blip r:embed="rId3">
            <a:alphaModFix/>
          </a:blip>
          <a:stretch>
            <a:fillRect/>
          </a:stretch>
        </p:blipFill>
        <p:spPr>
          <a:xfrm>
            <a:off x="627300" y="1416774"/>
            <a:ext cx="2469925" cy="3564825"/>
          </a:xfrm>
          <a:prstGeom prst="rect">
            <a:avLst/>
          </a:prstGeom>
          <a:noFill/>
          <a:ln>
            <a:noFill/>
          </a:ln>
        </p:spPr>
      </p:pic>
      <p:pic>
        <p:nvPicPr>
          <p:cNvPr id="850" name="Google Shape;850;p30"/>
          <p:cNvPicPr preferRelativeResize="0"/>
          <p:nvPr/>
        </p:nvPicPr>
        <p:blipFill>
          <a:blip r:embed="rId4">
            <a:alphaModFix/>
          </a:blip>
          <a:stretch>
            <a:fillRect/>
          </a:stretch>
        </p:blipFill>
        <p:spPr>
          <a:xfrm>
            <a:off x="3555875" y="1416775"/>
            <a:ext cx="2377721" cy="3564826"/>
          </a:xfrm>
          <a:prstGeom prst="rect">
            <a:avLst/>
          </a:prstGeom>
          <a:noFill/>
          <a:ln>
            <a:noFill/>
          </a:ln>
        </p:spPr>
      </p:pic>
      <p:pic>
        <p:nvPicPr>
          <p:cNvPr id="851" name="Google Shape;851;p30"/>
          <p:cNvPicPr preferRelativeResize="0"/>
          <p:nvPr/>
        </p:nvPicPr>
        <p:blipFill rotWithShape="1">
          <a:blip r:embed="rId5">
            <a:alphaModFix/>
          </a:blip>
          <a:srcRect b="28952"/>
          <a:stretch/>
        </p:blipFill>
        <p:spPr>
          <a:xfrm>
            <a:off x="6451839" y="1610682"/>
            <a:ext cx="1809300" cy="2928568"/>
          </a:xfrm>
          <a:prstGeom prst="rect">
            <a:avLst/>
          </a:prstGeom>
          <a:noFill/>
          <a:ln>
            <a:noFill/>
          </a:ln>
        </p:spPr>
      </p:pic>
      <p:sp>
        <p:nvSpPr>
          <p:cNvPr id="852" name="Google Shape;852;p30"/>
          <p:cNvSpPr txBox="1"/>
          <p:nvPr/>
        </p:nvSpPr>
        <p:spPr>
          <a:xfrm>
            <a:off x="557250" y="5053200"/>
            <a:ext cx="261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222222"/>
                </a:solidFill>
                <a:latin typeface="Play"/>
                <a:ea typeface="Play"/>
                <a:cs typeface="Play"/>
                <a:sym typeface="Play"/>
              </a:rPr>
              <a:t>Jim Preston (mechanic who wakes up first)</a:t>
            </a:r>
            <a:endParaRPr sz="1800">
              <a:solidFill>
                <a:srgbClr val="222222"/>
              </a:solidFill>
              <a:latin typeface="Play"/>
              <a:ea typeface="Play"/>
              <a:cs typeface="Play"/>
              <a:sym typeface="Play"/>
            </a:endParaRPr>
          </a:p>
        </p:txBody>
      </p:sp>
      <p:sp>
        <p:nvSpPr>
          <p:cNvPr id="853" name="Google Shape;853;p30"/>
          <p:cNvSpPr txBox="1"/>
          <p:nvPr/>
        </p:nvSpPr>
        <p:spPr>
          <a:xfrm>
            <a:off x="3439725" y="5053200"/>
            <a:ext cx="261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latin typeface="Play"/>
                <a:ea typeface="Play"/>
                <a:cs typeface="Play"/>
                <a:sym typeface="Play"/>
              </a:rPr>
              <a:t>Aurora Lane (reporter woken up by Jim)</a:t>
            </a:r>
            <a:endParaRPr sz="1800">
              <a:latin typeface="Play"/>
              <a:ea typeface="Play"/>
              <a:cs typeface="Play"/>
              <a:sym typeface="Play"/>
            </a:endParaRPr>
          </a:p>
        </p:txBody>
      </p:sp>
      <p:sp>
        <p:nvSpPr>
          <p:cNvPr id="854" name="Google Shape;854;p30"/>
          <p:cNvSpPr txBox="1"/>
          <p:nvPr/>
        </p:nvSpPr>
        <p:spPr>
          <a:xfrm>
            <a:off x="6451862" y="4667000"/>
            <a:ext cx="18093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222222"/>
                </a:solidFill>
                <a:latin typeface="Play"/>
                <a:ea typeface="Play"/>
                <a:cs typeface="Play"/>
                <a:sym typeface="Play"/>
              </a:rPr>
              <a:t>Gus Mancuso (a deck crew manager)</a:t>
            </a:r>
            <a:endParaRPr sz="1800">
              <a:solidFill>
                <a:srgbClr val="222222"/>
              </a:solidFill>
              <a:latin typeface="Play"/>
              <a:ea typeface="Play"/>
              <a:cs typeface="Play"/>
              <a:sym typeface="Play"/>
            </a:endParaRPr>
          </a:p>
        </p:txBody>
      </p:sp>
      <p:sp>
        <p:nvSpPr>
          <p:cNvPr id="855" name="Google Shape;855;p30"/>
          <p:cNvSpPr txBox="1"/>
          <p:nvPr/>
        </p:nvSpPr>
        <p:spPr>
          <a:xfrm>
            <a:off x="79800" y="1482925"/>
            <a:ext cx="64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[1]</a:t>
            </a:r>
            <a:endParaRPr sz="2400">
              <a:solidFill>
                <a:srgbClr val="999999"/>
              </a:solidFill>
            </a:endParaRPr>
          </a:p>
        </p:txBody>
      </p:sp>
      <p:sp>
        <p:nvSpPr>
          <p:cNvPr id="856" name="Google Shape;856;p30"/>
          <p:cNvSpPr txBox="1"/>
          <p:nvPr/>
        </p:nvSpPr>
        <p:spPr>
          <a:xfrm>
            <a:off x="5357600" y="928825"/>
            <a:ext cx="576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[2]</a:t>
            </a:r>
            <a:endParaRPr sz="2400">
              <a:solidFill>
                <a:srgbClr val="999999"/>
              </a:solidFill>
            </a:endParaRPr>
          </a:p>
        </p:txBody>
      </p:sp>
      <p:sp>
        <p:nvSpPr>
          <p:cNvPr id="857" name="Google Shape;857;p30"/>
          <p:cNvSpPr txBox="1"/>
          <p:nvPr/>
        </p:nvSpPr>
        <p:spPr>
          <a:xfrm>
            <a:off x="7671300" y="1056563"/>
            <a:ext cx="1027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[3]</a:t>
            </a:r>
            <a:endParaRPr sz="2400">
              <a:solidFill>
                <a:srgbClr val="999999"/>
              </a:solidFill>
            </a:endParaRPr>
          </a:p>
        </p:txBody>
      </p:sp>
      <p:pic>
        <p:nvPicPr>
          <p:cNvPr id="858" name="Google Shape;858;p30"/>
          <p:cNvPicPr preferRelativeResize="0"/>
          <p:nvPr/>
        </p:nvPicPr>
        <p:blipFill>
          <a:blip r:embed="rId6">
            <a:alphaModFix/>
          </a:blip>
          <a:stretch>
            <a:fillRect/>
          </a:stretch>
        </p:blipFill>
        <p:spPr>
          <a:xfrm>
            <a:off x="8779375" y="2464376"/>
            <a:ext cx="2654001" cy="1492899"/>
          </a:xfrm>
          <a:prstGeom prst="rect">
            <a:avLst/>
          </a:prstGeom>
          <a:noFill/>
          <a:ln>
            <a:noFill/>
          </a:ln>
        </p:spPr>
      </p:pic>
      <p:sp>
        <p:nvSpPr>
          <p:cNvPr id="859" name="Google Shape;859;p30"/>
          <p:cNvSpPr txBox="1"/>
          <p:nvPr/>
        </p:nvSpPr>
        <p:spPr>
          <a:xfrm>
            <a:off x="10666375" y="1910275"/>
            <a:ext cx="9870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999999"/>
                </a:solidFill>
              </a:rPr>
              <a:t>[19]</a:t>
            </a:r>
            <a:endParaRPr sz="2400">
              <a:solidFill>
                <a:srgbClr val="999999"/>
              </a:solidFill>
            </a:endParaRPr>
          </a:p>
        </p:txBody>
      </p:sp>
      <p:sp>
        <p:nvSpPr>
          <p:cNvPr id="860" name="Google Shape;860;p30"/>
          <p:cNvSpPr txBox="1"/>
          <p:nvPr/>
        </p:nvSpPr>
        <p:spPr>
          <a:xfrm>
            <a:off x="8779400" y="4060400"/>
            <a:ext cx="2610000" cy="10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222222"/>
                </a:solidFill>
                <a:latin typeface="Play"/>
                <a:ea typeface="Play"/>
                <a:cs typeface="Play"/>
                <a:sym typeface="Play"/>
              </a:rPr>
              <a:t>Arthur (*robot bartender who tends the bar)</a:t>
            </a:r>
            <a:endParaRPr sz="1800">
              <a:solidFill>
                <a:srgbClr val="222222"/>
              </a:solidFill>
              <a:latin typeface="Play"/>
              <a:ea typeface="Play"/>
              <a:cs typeface="Play"/>
              <a:sym typeface="Play"/>
            </a:endParaRPr>
          </a:p>
        </p:txBody>
      </p:sp>
      <p:sp>
        <p:nvSpPr>
          <p:cNvPr id="861" name="Google Shape;861;p30"/>
          <p:cNvSpPr txBox="1"/>
          <p:nvPr/>
        </p:nvSpPr>
        <p:spPr>
          <a:xfrm>
            <a:off x="789900" y="6350100"/>
            <a:ext cx="62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Roboto"/>
                <a:ea typeface="Roboto"/>
                <a:cs typeface="Roboto"/>
                <a:sym typeface="Roboto"/>
              </a:rPr>
              <a:t>*”Android, technically.” </a:t>
            </a:r>
            <a:endParaRPr>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48"/>
          <p:cNvSpPr txBox="1">
            <a:spLocks noGrp="1"/>
          </p:cNvSpPr>
          <p:nvPr>
            <p:ph type="title" idx="4294967295"/>
          </p:nvPr>
        </p:nvSpPr>
        <p:spPr>
          <a:xfrm>
            <a:off x="262275" y="308675"/>
            <a:ext cx="11839800" cy="1325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3300"/>
              <a:t>Increase Risk of Reliance on AI for Critical Decision Making</a:t>
            </a:r>
            <a:endParaRPr sz="3300"/>
          </a:p>
        </p:txBody>
      </p:sp>
      <p:sp>
        <p:nvSpPr>
          <p:cNvPr id="1059" name="Google Shape;1059;p48"/>
          <p:cNvSpPr txBox="1">
            <a:spLocks noGrp="1"/>
          </p:cNvSpPr>
          <p:nvPr>
            <p:ph type="body" idx="1"/>
          </p:nvPr>
        </p:nvSpPr>
        <p:spPr>
          <a:xfrm>
            <a:off x="-3" y="1634375"/>
            <a:ext cx="6283800" cy="4638000"/>
          </a:xfrm>
          <a:prstGeom prst="rect">
            <a:avLst/>
          </a:prstGeom>
        </p:spPr>
        <p:txBody>
          <a:bodyPr spcFirstLastPara="1" wrap="square" lIns="121900" tIns="121900" rIns="121900" bIns="121900" anchor="t" anchorCtr="0">
            <a:noAutofit/>
          </a:bodyPr>
          <a:lstStyle/>
          <a:p>
            <a:pPr marL="457200" lvl="0" indent="-355600" algn="l" rtl="0">
              <a:lnSpc>
                <a:spcPct val="70000"/>
              </a:lnSpc>
              <a:spcBef>
                <a:spcPts val="0"/>
              </a:spcBef>
              <a:spcAft>
                <a:spcPts val="0"/>
              </a:spcAft>
              <a:buClr>
                <a:srgbClr val="222222"/>
              </a:buClr>
              <a:buSzPts val="2000"/>
              <a:buFont typeface="Play"/>
              <a:buChar char="●"/>
            </a:pPr>
            <a:r>
              <a:rPr lang="en-US">
                <a:latin typeface="Play"/>
                <a:ea typeface="Play"/>
                <a:cs typeface="Play"/>
                <a:sym typeface="Play"/>
              </a:rPr>
              <a:t>The autopilot system is the sole ‘pilot’ of the starship Avalon </a:t>
            </a:r>
            <a:endParaRPr>
              <a:latin typeface="Play"/>
              <a:ea typeface="Play"/>
              <a:cs typeface="Play"/>
              <a:sym typeface="Play"/>
            </a:endParaRPr>
          </a:p>
          <a:p>
            <a:pPr marL="0" lvl="0" indent="0" algn="l" rtl="0">
              <a:lnSpc>
                <a:spcPct val="70000"/>
              </a:lnSpc>
              <a:spcBef>
                <a:spcPts val="1300"/>
              </a:spcBef>
              <a:spcAft>
                <a:spcPts val="0"/>
              </a:spcAft>
              <a:buClr>
                <a:schemeClr val="dk1"/>
              </a:buClr>
              <a:buSzPts val="1100"/>
              <a:buFont typeface="Arial"/>
              <a:buNone/>
            </a:pPr>
            <a:endParaRPr>
              <a:latin typeface="Play"/>
              <a:ea typeface="Play"/>
              <a:cs typeface="Play"/>
              <a:sym typeface="Play"/>
            </a:endParaRPr>
          </a:p>
          <a:p>
            <a:pPr marL="0" lvl="0" indent="0" algn="l" rtl="0">
              <a:lnSpc>
                <a:spcPct val="70000"/>
              </a:lnSpc>
              <a:spcBef>
                <a:spcPts val="1300"/>
              </a:spcBef>
              <a:spcAft>
                <a:spcPts val="0"/>
              </a:spcAft>
              <a:buNone/>
            </a:pPr>
            <a:endParaRPr>
              <a:latin typeface="Play"/>
              <a:ea typeface="Play"/>
              <a:cs typeface="Play"/>
              <a:sym typeface="Play"/>
            </a:endParaRPr>
          </a:p>
          <a:p>
            <a:pPr marL="0" lvl="0" indent="0" algn="l" rtl="0">
              <a:lnSpc>
                <a:spcPct val="70000"/>
              </a:lnSpc>
              <a:spcBef>
                <a:spcPts val="1300"/>
              </a:spcBef>
              <a:spcAft>
                <a:spcPts val="0"/>
              </a:spcAft>
              <a:buNone/>
            </a:pPr>
            <a:endParaRPr>
              <a:latin typeface="Play"/>
              <a:ea typeface="Play"/>
              <a:cs typeface="Play"/>
              <a:sym typeface="Play"/>
            </a:endParaRPr>
          </a:p>
          <a:p>
            <a:pPr marL="0" lvl="0" indent="0" algn="l" rtl="0">
              <a:lnSpc>
                <a:spcPct val="70000"/>
              </a:lnSpc>
              <a:spcBef>
                <a:spcPts val="1300"/>
              </a:spcBef>
              <a:spcAft>
                <a:spcPts val="0"/>
              </a:spcAft>
              <a:buNone/>
            </a:pPr>
            <a:endParaRPr>
              <a:latin typeface="Play"/>
              <a:ea typeface="Play"/>
              <a:cs typeface="Play"/>
              <a:sym typeface="Play"/>
            </a:endParaRPr>
          </a:p>
          <a:p>
            <a:pPr marL="457200" lvl="0" indent="-355600" algn="l" rtl="0">
              <a:lnSpc>
                <a:spcPct val="70000"/>
              </a:lnSpc>
              <a:spcBef>
                <a:spcPts val="1300"/>
              </a:spcBef>
              <a:spcAft>
                <a:spcPts val="0"/>
              </a:spcAft>
              <a:buClr>
                <a:schemeClr val="lt1"/>
              </a:buClr>
              <a:buSzPts val="2000"/>
              <a:buFont typeface="Play"/>
              <a:buChar char="●"/>
            </a:pPr>
            <a:r>
              <a:rPr lang="en-US">
                <a:latin typeface="Play"/>
                <a:ea typeface="Play"/>
                <a:cs typeface="Play"/>
                <a:sym typeface="Play"/>
              </a:rPr>
              <a:t>Relating to real life: Modern AI systems can exhibit biases and affect certain groups disproportionately, for example races [1]. Without human intervention, there can be unintended consequences</a:t>
            </a:r>
            <a:endParaRPr>
              <a:latin typeface="Play"/>
              <a:ea typeface="Play"/>
              <a:cs typeface="Play"/>
              <a:sym typeface="Play"/>
            </a:endParaRPr>
          </a:p>
        </p:txBody>
      </p:sp>
      <p:pic>
        <p:nvPicPr>
          <p:cNvPr id="1060" name="Google Shape;1060;p48"/>
          <p:cNvPicPr preferRelativeResize="0"/>
          <p:nvPr/>
        </p:nvPicPr>
        <p:blipFill>
          <a:blip r:embed="rId3">
            <a:alphaModFix/>
          </a:blip>
          <a:stretch>
            <a:fillRect/>
          </a:stretch>
        </p:blipFill>
        <p:spPr>
          <a:xfrm>
            <a:off x="6016225" y="2048900"/>
            <a:ext cx="6105126" cy="2470425"/>
          </a:xfrm>
          <a:prstGeom prst="rect">
            <a:avLst/>
          </a:prstGeom>
          <a:noFill/>
          <a:ln>
            <a:noFill/>
          </a:ln>
        </p:spPr>
      </p:pic>
      <p:sp>
        <p:nvSpPr>
          <p:cNvPr id="1061" name="Google Shape;1061;p48"/>
          <p:cNvSpPr txBox="1"/>
          <p:nvPr/>
        </p:nvSpPr>
        <p:spPr>
          <a:xfrm>
            <a:off x="5946300" y="4632200"/>
            <a:ext cx="938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rPr>
              <a:t>[10]</a:t>
            </a:r>
            <a:endParaRPr sz="2800">
              <a:solidFill>
                <a:schemeClr val="dk1"/>
              </a:solidFill>
            </a:endParaRPr>
          </a:p>
        </p:txBody>
      </p:sp>
      <p:sp>
        <p:nvSpPr>
          <p:cNvPr id="1062" name="Google Shape;1062;p48"/>
          <p:cNvSpPr txBox="1"/>
          <p:nvPr/>
        </p:nvSpPr>
        <p:spPr>
          <a:xfrm>
            <a:off x="8675625" y="4693700"/>
            <a:ext cx="786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rgbClr val="999999"/>
                </a:solidFill>
                <a:latin typeface="Roboto"/>
                <a:ea typeface="Roboto"/>
                <a:cs typeface="Roboto"/>
                <a:sym typeface="Roboto"/>
              </a:rPr>
              <a:t>[10]</a:t>
            </a:r>
            <a:endParaRPr sz="2000">
              <a:solidFill>
                <a:srgbClr val="999999"/>
              </a:solidFill>
              <a:latin typeface="Roboto"/>
              <a:ea typeface="Roboto"/>
              <a:cs typeface="Roboto"/>
              <a:sym typeface="Roboto"/>
            </a:endParaRPr>
          </a:p>
        </p:txBody>
      </p:sp>
      <p:sp>
        <p:nvSpPr>
          <p:cNvPr id="1063" name="Google Shape;1063;p48"/>
          <p:cNvSpPr txBox="1">
            <a:spLocks noGrp="1"/>
          </p:cNvSpPr>
          <p:nvPr>
            <p:ph type="sldNum" idx="12"/>
          </p:nvPr>
        </p:nvSpPr>
        <p:spPr>
          <a:xfrm>
            <a:off x="10654500" y="6376175"/>
            <a:ext cx="2743200" cy="36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r>
              <a:rPr lang="en-US"/>
              <a:t>20</a:t>
            </a:r>
            <a:endParaRPr sz="14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21</a:t>
            </a:fld>
            <a:endParaRPr sz="1400">
              <a:solidFill>
                <a:srgbClr val="000000"/>
              </a:solidFill>
              <a:latin typeface="Arial"/>
              <a:ea typeface="Arial"/>
              <a:cs typeface="Arial"/>
              <a:sym typeface="Arial"/>
            </a:endParaRPr>
          </a:p>
        </p:txBody>
      </p:sp>
      <p:pic>
        <p:nvPicPr>
          <p:cNvPr id="1069" name="Google Shape;1069;p49"/>
          <p:cNvPicPr preferRelativeResize="0"/>
          <p:nvPr/>
        </p:nvPicPr>
        <p:blipFill rotWithShape="1">
          <a:blip r:embed="rId3">
            <a:alphaModFix/>
          </a:blip>
          <a:srcRect l="44354" t="7295" r="3944"/>
          <a:stretch/>
        </p:blipFill>
        <p:spPr>
          <a:xfrm>
            <a:off x="2592650" y="273100"/>
            <a:ext cx="6295450" cy="6349725"/>
          </a:xfrm>
          <a:prstGeom prst="rect">
            <a:avLst/>
          </a:prstGeom>
          <a:noFill/>
          <a:ln>
            <a:noFill/>
          </a:ln>
        </p:spPr>
      </p:pic>
      <p:sp>
        <p:nvSpPr>
          <p:cNvPr id="1070" name="Google Shape;1070;p49"/>
          <p:cNvSpPr txBox="1"/>
          <p:nvPr/>
        </p:nvSpPr>
        <p:spPr>
          <a:xfrm>
            <a:off x="1424750" y="3051900"/>
            <a:ext cx="1167900" cy="75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solidFill>
                  <a:schemeClr val="dk1"/>
                </a:solidFill>
              </a:rPr>
              <a:t>[20]</a:t>
            </a:r>
            <a:endParaRPr/>
          </a:p>
        </p:txBody>
      </p:sp>
      <p:sp>
        <p:nvSpPr>
          <p:cNvPr id="1071" name="Google Shape;1071;p49"/>
          <p:cNvSpPr txBox="1"/>
          <p:nvPr/>
        </p:nvSpPr>
        <p:spPr>
          <a:xfrm>
            <a:off x="1756250" y="4452550"/>
            <a:ext cx="836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lt1"/>
                </a:solidFill>
                <a:latin typeface="Roboto"/>
                <a:ea typeface="Roboto"/>
                <a:cs typeface="Roboto"/>
                <a:sym typeface="Roboto"/>
              </a:rPr>
              <a:t>[20]</a:t>
            </a:r>
            <a:endParaRPr sz="2000">
              <a:solidFill>
                <a:schemeClr val="lt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50"/>
          <p:cNvSpPr txBox="1">
            <a:spLocks noGrp="1"/>
          </p:cNvSpPr>
          <p:nvPr>
            <p:ph type="title" idx="4294967295"/>
          </p:nvPr>
        </p:nvSpPr>
        <p:spPr>
          <a:xfrm>
            <a:off x="838200" y="365125"/>
            <a:ext cx="10515600" cy="13257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t>References </a:t>
            </a:r>
            <a:endParaRPr/>
          </a:p>
        </p:txBody>
      </p:sp>
      <p:sp>
        <p:nvSpPr>
          <p:cNvPr id="1077" name="Google Shape;1077;p50"/>
          <p:cNvSpPr txBox="1">
            <a:spLocks noGrp="1"/>
          </p:cNvSpPr>
          <p:nvPr>
            <p:ph type="body" idx="4294967295"/>
          </p:nvPr>
        </p:nvSpPr>
        <p:spPr>
          <a:xfrm>
            <a:off x="1217900" y="1521225"/>
            <a:ext cx="10764300" cy="4801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1500"/>
              <a:t>1. MovieStillsDB, Passengers, </a:t>
            </a:r>
            <a:r>
              <a:rPr lang="en-US" sz="1500" u="sng">
                <a:solidFill>
                  <a:schemeClr val="hlink"/>
                </a:solidFill>
                <a:hlinkClick r:id="rId3"/>
              </a:rPr>
              <a:t>https://i.pinimg.com/originals/91/28/63/91286398d55f8605e76e18bb9c30b0bd.jpg</a:t>
            </a:r>
            <a:r>
              <a:rPr lang="en-US" sz="1500"/>
              <a:t>, (4/22/2024)</a:t>
            </a:r>
            <a:endParaRPr sz="1500"/>
          </a:p>
          <a:p>
            <a:pPr marL="0" lvl="0" indent="0" algn="l" rtl="0">
              <a:spcBef>
                <a:spcPts val="0"/>
              </a:spcBef>
              <a:spcAft>
                <a:spcPts val="0"/>
              </a:spcAft>
              <a:buNone/>
            </a:pPr>
            <a:r>
              <a:rPr lang="en-US" sz="1500"/>
              <a:t>2. Flickr, Jennifer Lawrence Films, (Feb 7, 2017), </a:t>
            </a:r>
            <a:r>
              <a:rPr lang="en-US" sz="1500" u="sng">
                <a:solidFill>
                  <a:schemeClr val="hlink"/>
                </a:solidFill>
                <a:hlinkClick r:id="rId4"/>
              </a:rPr>
              <a:t>https://live.staticflickr.com/371/31913260434_66b48b71ff_b.jpg</a:t>
            </a:r>
            <a:r>
              <a:rPr lang="en-US" sz="1500"/>
              <a:t> </a:t>
            </a:r>
            <a:endParaRPr sz="1500"/>
          </a:p>
          <a:p>
            <a:pPr marL="0" lvl="0" indent="0" algn="l" rtl="0">
              <a:spcBef>
                <a:spcPts val="0"/>
              </a:spcBef>
              <a:spcAft>
                <a:spcPts val="0"/>
              </a:spcAft>
              <a:buNone/>
            </a:pPr>
            <a:r>
              <a:rPr lang="en-US" sz="1500"/>
              <a:t>3. </a:t>
            </a:r>
            <a:r>
              <a:rPr lang="en-US" sz="1500" u="sng">
                <a:solidFill>
                  <a:schemeClr val="hlink"/>
                </a:solidFill>
                <a:hlinkClick r:id="rId5"/>
              </a:rPr>
              <a:t>https://i.imgur.com/lmKAZzq.jpg</a:t>
            </a:r>
            <a:r>
              <a:rPr lang="en-US" sz="1500"/>
              <a:t> (4/22/2024)</a:t>
            </a:r>
            <a:endParaRPr sz="1500"/>
          </a:p>
          <a:p>
            <a:pPr marL="0" lvl="0" indent="0" algn="l" rtl="0">
              <a:spcBef>
                <a:spcPts val="0"/>
              </a:spcBef>
              <a:spcAft>
                <a:spcPts val="0"/>
              </a:spcAft>
              <a:buNone/>
            </a:pPr>
            <a:r>
              <a:rPr lang="en-US" sz="1500"/>
              <a:t>4. Columbia Pictures, </a:t>
            </a:r>
            <a:r>
              <a:rPr lang="en-US" sz="1500" i="1"/>
              <a:t>Passengers</a:t>
            </a:r>
            <a:r>
              <a:rPr lang="en-US" sz="1500"/>
              <a:t>, 12/21/16, (1:28:52)</a:t>
            </a:r>
            <a:endParaRPr sz="1500"/>
          </a:p>
          <a:p>
            <a:pPr marL="0" lvl="0" indent="0" algn="l" rtl="0">
              <a:spcBef>
                <a:spcPts val="0"/>
              </a:spcBef>
              <a:spcAft>
                <a:spcPts val="0"/>
              </a:spcAft>
              <a:buNone/>
            </a:pPr>
            <a:r>
              <a:rPr lang="en-US" sz="1500"/>
              <a:t>5. Columbia Pictures, </a:t>
            </a:r>
            <a:r>
              <a:rPr lang="en-US" sz="1500" i="1"/>
              <a:t>Passengers</a:t>
            </a:r>
            <a:r>
              <a:rPr lang="en-US" sz="1500"/>
              <a:t>, 12/21/16, (timestamp)</a:t>
            </a:r>
            <a:endParaRPr sz="1500"/>
          </a:p>
          <a:p>
            <a:pPr marL="0" lvl="0" indent="0" algn="l" rtl="0">
              <a:spcBef>
                <a:spcPts val="0"/>
              </a:spcBef>
              <a:spcAft>
                <a:spcPts val="0"/>
              </a:spcAft>
              <a:buNone/>
            </a:pPr>
            <a:r>
              <a:rPr lang="en-US" sz="1500"/>
              <a:t>6. Victor Ordonez, Lynn Hilton, Documents detail OceanGate's battle with whistleblower years before fatal Titan submersible implosion, (Feb 8, 2024), </a:t>
            </a:r>
            <a:r>
              <a:rPr lang="en-US" sz="1500" u="sng">
                <a:solidFill>
                  <a:schemeClr val="hlink"/>
                </a:solidFill>
                <a:hlinkClick r:id="rId6"/>
              </a:rPr>
              <a:t>https://www.google.com/url?sa=i&amp;url=https%3A%2F%2Fabcnews.go.com%2FUS%2Frun-risk-documents-detail-oceangates-battle-whistleblower-years%2Fstory%3Fid%3D106965104&amp;psig=AOvVaw3IYChEFtIDc95X3rJpCQ20&amp;ust=1713817399037000&amp;source=images&amp;cd=vfe&amp;opi=89978449&amp;ved=0CBIQjRxqFwoTCOirg7yR1IUDFQAAAAAdAAAAABAZ</a:t>
            </a:r>
            <a:r>
              <a:rPr lang="en-US" sz="1500"/>
              <a:t> </a:t>
            </a:r>
            <a:endParaRPr sz="1500"/>
          </a:p>
          <a:p>
            <a:pPr marL="0" lvl="0" indent="0" algn="l" rtl="0">
              <a:spcBef>
                <a:spcPts val="0"/>
              </a:spcBef>
              <a:spcAft>
                <a:spcPts val="0"/>
              </a:spcAft>
              <a:buNone/>
            </a:pPr>
            <a:r>
              <a:rPr lang="en-US" sz="1500"/>
              <a:t>7.</a:t>
            </a:r>
            <a:r>
              <a:rPr lang="en-US" sz="1500" u="sng">
                <a:solidFill>
                  <a:schemeClr val="hlink"/>
                </a:solidFill>
                <a:hlinkClick r:id="rId7"/>
              </a:rPr>
              <a:t>https://i0.wp.com/timmaltin.com/wp-content/uploads/2019/05/broke-in-half.jpeg?fit=259%2C182&amp;ssl=1</a:t>
            </a:r>
            <a:r>
              <a:rPr lang="en-US" sz="1500"/>
              <a:t> (4/12/2024)</a:t>
            </a:r>
            <a:endParaRPr sz="1500"/>
          </a:p>
          <a:p>
            <a:pPr marL="0" lvl="0" indent="0" algn="l" rtl="0">
              <a:spcBef>
                <a:spcPts val="0"/>
              </a:spcBef>
              <a:spcAft>
                <a:spcPts val="0"/>
              </a:spcAft>
              <a:buNone/>
            </a:pPr>
            <a:r>
              <a:rPr lang="en-US" sz="1500"/>
              <a:t>8. Amazon, Logitech F710 Wireless Gaming Pad, Silver/Black (940-000117), </a:t>
            </a:r>
            <a:r>
              <a:rPr lang="en-US" sz="1500" u="sng">
                <a:solidFill>
                  <a:schemeClr val="hlink"/>
                </a:solidFill>
                <a:hlinkClick r:id="rId8"/>
              </a:rPr>
              <a:t>https://m.media-amazon.com/images/I/51iefaxmqeL.jpg</a:t>
            </a:r>
            <a:r>
              <a:rPr lang="en-US" sz="1500"/>
              <a:t> (4/22/2024)</a:t>
            </a:r>
            <a:endParaRPr sz="1500"/>
          </a:p>
          <a:p>
            <a:pPr marL="0" lvl="0" indent="0" algn="l" rtl="0">
              <a:spcBef>
                <a:spcPts val="0"/>
              </a:spcBef>
              <a:spcAft>
                <a:spcPts val="0"/>
              </a:spcAft>
              <a:buNone/>
            </a:pPr>
            <a:r>
              <a:rPr lang="en-US" sz="1500"/>
              <a:t>9. Columbia Pictures, </a:t>
            </a:r>
            <a:r>
              <a:rPr lang="en-US" sz="1500" i="1"/>
              <a:t>Passengers</a:t>
            </a:r>
            <a:r>
              <a:rPr lang="en-US" sz="1500"/>
              <a:t>, 12/21/16, (timestamp)</a:t>
            </a:r>
            <a:endParaRPr sz="1500"/>
          </a:p>
          <a:p>
            <a:pPr marL="0" lvl="0" indent="0" algn="l" rtl="0">
              <a:spcBef>
                <a:spcPts val="0"/>
              </a:spcBef>
              <a:spcAft>
                <a:spcPts val="0"/>
              </a:spcAft>
              <a:buNone/>
            </a:pPr>
            <a:r>
              <a:rPr lang="en-US" sz="1500"/>
              <a:t>10. Joy Buolamwini, Timnit Gebru, Gender Shades: Intersectional Accuracy Disparities in Commercial Gender Classification, (Jan 15, 2018), </a:t>
            </a:r>
            <a:r>
              <a:rPr lang="en-US" sz="1500" u="sng">
                <a:solidFill>
                  <a:schemeClr val="hlink"/>
                </a:solidFill>
                <a:hlinkClick r:id="rId9"/>
              </a:rPr>
              <a:t>https://proceedings.mlr.press/v81/buolamwini18a/buolamwini18a.pdf</a:t>
            </a:r>
            <a:r>
              <a:rPr lang="en-US" sz="1500"/>
              <a:t> (4/20/2024)</a:t>
            </a:r>
            <a:endParaRPr sz="1500"/>
          </a:p>
          <a:p>
            <a:pPr marL="0" lvl="0" indent="0" algn="l" rtl="0">
              <a:spcBef>
                <a:spcPts val="0"/>
              </a:spcBef>
              <a:spcAft>
                <a:spcPts val="0"/>
              </a:spcAft>
              <a:buNone/>
            </a:pPr>
            <a:r>
              <a:rPr lang="en-US" sz="1500"/>
              <a:t>11</a:t>
            </a:r>
            <a:r>
              <a:rPr lang="en-US" sz="1500">
                <a:solidFill>
                  <a:schemeClr val="hlink"/>
                </a:solidFill>
                <a:uFill>
                  <a:noFill/>
                </a:uFill>
                <a:hlinkClick r:id="rId10"/>
              </a:rPr>
              <a:t>. David Schaper, Boeing To Pay $2.5 Billion Settlement Over Deadly 737 Max Crashes, (Jan 8, 2021), </a:t>
            </a:r>
            <a:r>
              <a:rPr lang="en-US" sz="1500" u="sng">
                <a:solidFill>
                  <a:schemeClr val="hlink"/>
                </a:solidFill>
                <a:hlinkClick r:id="rId10"/>
              </a:rPr>
              <a:t>https://www.npr.org/2021/01/08/954782512/boeing-to-pay-2-5-billion-settlement-over-deadly-737-max-crashes</a:t>
            </a:r>
            <a:r>
              <a:rPr lang="en-US" sz="1500"/>
              <a:t> (4/23/2024)</a:t>
            </a:r>
            <a:endParaRPr sz="1500"/>
          </a:p>
          <a:p>
            <a:pPr marL="0" lvl="0" indent="0" algn="l" rtl="0">
              <a:spcBef>
                <a:spcPts val="0"/>
              </a:spcBef>
              <a:spcAft>
                <a:spcPts val="0"/>
              </a:spcAft>
              <a:buNone/>
            </a:pPr>
            <a:r>
              <a:rPr lang="en-US" sz="1500"/>
              <a:t>12. Joseph Herkert, Jason Borenstein, Keith Miller, The Boeing 737 MAX: Lessons for Engineering Ethics, (Jul 10, 2020), </a:t>
            </a:r>
            <a:r>
              <a:rPr lang="en-US" sz="1500" u="sng">
                <a:solidFill>
                  <a:schemeClr val="hlink"/>
                </a:solidFill>
                <a:hlinkClick r:id="rId11"/>
              </a:rPr>
              <a:t>https://www.ncbi.nlm.nih.gov/pmc/articles/PMC7351545/</a:t>
            </a:r>
            <a:r>
              <a:rPr lang="en-US" sz="1500"/>
              <a:t> (4/23/2024)</a:t>
            </a:r>
            <a:endParaRPr sz="1500"/>
          </a:p>
          <a:p>
            <a:pPr marL="0" lvl="0" indent="0" algn="l" rtl="0">
              <a:spcBef>
                <a:spcPts val="0"/>
              </a:spcBef>
              <a:spcAft>
                <a:spcPts val="0"/>
              </a:spcAft>
              <a:buNone/>
            </a:pPr>
            <a:r>
              <a:rPr lang="en-US" sz="1500"/>
              <a:t>13. Richard Pallardy, Deepwater Horizon oil spill, (Apr 19, 2024), </a:t>
            </a:r>
            <a:r>
              <a:rPr lang="en-US" sz="1500" u="sng">
                <a:solidFill>
                  <a:schemeClr val="hlink"/>
                </a:solidFill>
                <a:hlinkClick r:id="rId12"/>
              </a:rPr>
              <a:t>https://www.britannica.com/event/Deepwater-Horizon-oil-spill</a:t>
            </a:r>
            <a:r>
              <a:rPr lang="en-US" sz="1500"/>
              <a:t> (4/23/2024)</a:t>
            </a:r>
            <a:endParaRPr sz="1500"/>
          </a:p>
          <a:p>
            <a:pPr marL="0" lvl="0" indent="0" algn="l" rtl="0">
              <a:spcBef>
                <a:spcPts val="0"/>
              </a:spcBef>
              <a:spcAft>
                <a:spcPts val="0"/>
              </a:spcAft>
              <a:buNone/>
            </a:pPr>
            <a:endParaRPr sz="15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51"/>
          <p:cNvSpPr txBox="1">
            <a:spLocks noGrp="1"/>
          </p:cNvSpPr>
          <p:nvPr>
            <p:ph type="title" idx="4294967295"/>
          </p:nvPr>
        </p:nvSpPr>
        <p:spPr>
          <a:xfrm>
            <a:off x="1096200" y="197676"/>
            <a:ext cx="9999600" cy="1674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3800"/>
              <a:t>References Cont</a:t>
            </a:r>
            <a:endParaRPr sz="3800"/>
          </a:p>
        </p:txBody>
      </p:sp>
      <p:sp>
        <p:nvSpPr>
          <p:cNvPr id="1083" name="Google Shape;1083;p51"/>
          <p:cNvSpPr txBox="1">
            <a:spLocks noGrp="1"/>
          </p:cNvSpPr>
          <p:nvPr>
            <p:ph type="subTitle" idx="4294967295"/>
          </p:nvPr>
        </p:nvSpPr>
        <p:spPr>
          <a:xfrm>
            <a:off x="1698600" y="1558500"/>
            <a:ext cx="9123000" cy="4593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1500"/>
              <a:t>14. Marion Hart, The Ethical Lessons of Deepwater, (Dec 22, 2010), </a:t>
            </a:r>
            <a:r>
              <a:rPr lang="en-US" sz="1500" u="sng">
                <a:hlinkClick r:id="rId3"/>
              </a:rPr>
              <a:t>https://www.asme.org/topics-resources/content/the-ethical-lessons-of-deepwater</a:t>
            </a:r>
            <a:r>
              <a:rPr lang="en-US" sz="1500"/>
              <a:t> (4/23/2024)</a:t>
            </a:r>
            <a:endParaRPr sz="1500"/>
          </a:p>
          <a:p>
            <a:pPr marL="0" lvl="0" indent="0" algn="l" rtl="0">
              <a:spcBef>
                <a:spcPts val="0"/>
              </a:spcBef>
              <a:spcAft>
                <a:spcPts val="0"/>
              </a:spcAft>
              <a:buNone/>
            </a:pPr>
            <a:r>
              <a:rPr lang="en-US" sz="1400"/>
              <a:t>15.</a:t>
            </a:r>
            <a:r>
              <a:rPr lang="en-US" sz="1500"/>
              <a:t> Columbia Pictures, </a:t>
            </a:r>
            <a:r>
              <a:rPr lang="en-US" sz="1500" i="1"/>
              <a:t>Passengers</a:t>
            </a:r>
            <a:r>
              <a:rPr lang="en-US" sz="1500"/>
              <a:t>, 12/21/16, </a:t>
            </a:r>
            <a:r>
              <a:rPr lang="en-US" sz="1400"/>
              <a:t>(16:59)</a:t>
            </a:r>
            <a:endParaRPr sz="1400"/>
          </a:p>
          <a:p>
            <a:pPr marL="0" lvl="0" indent="0" algn="l" rtl="0">
              <a:spcBef>
                <a:spcPts val="0"/>
              </a:spcBef>
              <a:spcAft>
                <a:spcPts val="0"/>
              </a:spcAft>
              <a:buNone/>
            </a:pPr>
            <a:r>
              <a:rPr lang="en-US" sz="1400"/>
              <a:t>16. </a:t>
            </a:r>
            <a:r>
              <a:rPr lang="en-US" sz="1500"/>
              <a:t>Columbia Pictures, </a:t>
            </a:r>
            <a:r>
              <a:rPr lang="en-US" sz="1500" i="1"/>
              <a:t>Passengers</a:t>
            </a:r>
            <a:r>
              <a:rPr lang="en-US" sz="1500"/>
              <a:t>, 12/21/16, </a:t>
            </a:r>
            <a:r>
              <a:rPr lang="en-US" sz="1400"/>
              <a:t>(1:40:11)</a:t>
            </a:r>
            <a:endParaRPr sz="1400"/>
          </a:p>
          <a:p>
            <a:pPr marL="0" lvl="0" indent="0" algn="l" rtl="0">
              <a:spcBef>
                <a:spcPts val="0"/>
              </a:spcBef>
              <a:spcAft>
                <a:spcPts val="0"/>
              </a:spcAft>
              <a:buNone/>
            </a:pPr>
            <a:r>
              <a:rPr lang="en-US" sz="1400"/>
              <a:t>17.</a:t>
            </a:r>
            <a:r>
              <a:rPr lang="en-US" sz="1500"/>
              <a:t>Columbia Pictures, </a:t>
            </a:r>
            <a:r>
              <a:rPr lang="en-US" sz="1500" i="1"/>
              <a:t>Passengers, (12/21/16), </a:t>
            </a:r>
            <a:r>
              <a:rPr lang="en-US" sz="1400" u="sng">
                <a:solidFill>
                  <a:schemeClr val="hlink"/>
                </a:solidFill>
                <a:hlinkClick r:id="rId4"/>
              </a:rPr>
              <a:t>https://m.media-amazon.com/images/S/pv-target-images/7ab5b49cde2d22538e819c6502d51aaf23cb2c659b509820af938b8864e1931f.jpg</a:t>
            </a:r>
            <a:r>
              <a:rPr lang="en-US" sz="1400"/>
              <a:t> (4/23/2024)</a:t>
            </a:r>
            <a:endParaRPr sz="1400"/>
          </a:p>
          <a:p>
            <a:pPr marL="0" lvl="0" indent="0" algn="l" rtl="0">
              <a:spcBef>
                <a:spcPts val="0"/>
              </a:spcBef>
              <a:spcAft>
                <a:spcPts val="0"/>
              </a:spcAft>
              <a:buNone/>
            </a:pPr>
            <a:r>
              <a:rPr lang="en-US" sz="1400"/>
              <a:t>18.Stephens Keanu, Titanic Lifeboat, </a:t>
            </a:r>
            <a:r>
              <a:rPr lang="en-US" sz="1400" u="sng">
                <a:solidFill>
                  <a:schemeClr val="hlink"/>
                </a:solidFill>
                <a:hlinkClick r:id="rId5"/>
              </a:rPr>
              <a:t>https://www.stephensandkenau.com/wp-content/themes/modeShipYardTheme/timthumb.php?w=640&amp;zc=1&amp;q=100&amp;src=https://www.stephensandkenau.com/wp-content/uploads/2015/10/19016-Titanic-Lifeboat.jpg&amp;a=b</a:t>
            </a:r>
            <a:r>
              <a:rPr lang="en-US" sz="1400"/>
              <a:t> (4/24/2024)</a:t>
            </a:r>
            <a:endParaRPr sz="1400"/>
          </a:p>
          <a:p>
            <a:pPr marL="0" lvl="0" indent="0" algn="l" rtl="0">
              <a:spcBef>
                <a:spcPts val="0"/>
              </a:spcBef>
              <a:spcAft>
                <a:spcPts val="0"/>
              </a:spcAft>
              <a:buNone/>
            </a:pPr>
            <a:r>
              <a:rPr lang="en-US" sz="1400"/>
              <a:t>19. Linda Barnard, Passengers actor Michael Sheen talks about being a robo-bartender, (Dec 20, 2016), </a:t>
            </a:r>
            <a:r>
              <a:rPr lang="en-US" sz="1400" u="sng">
                <a:solidFill>
                  <a:schemeClr val="hlink"/>
                </a:solidFill>
                <a:hlinkClick r:id="rId6"/>
              </a:rPr>
              <a:t>https://www.google.com/url?sa=i&amp;url=https%3A%2F%2Fwww.thestar.com%2Fentertainment%2Fmovies%2Fpassengers-actor-michael-sheen-talks-about-being-a-robo-bartender%2Farticle_eaae723e-01a6-5e66-95a1-92f09866d2c0.html&amp;psig=AOvVaw2mSUNvx6x9sdfII2duOAUi&amp;ust=1714053306511000&amp;source=images&amp;cd=vfe&amp;opi=89978449&amp;ved=0CBIQjRxqFwoTCODK4KWA24UDFQAAAAAdAAAAABAE</a:t>
            </a:r>
            <a:r>
              <a:rPr lang="en-US" sz="1400"/>
              <a:t> (4/24/2024)</a:t>
            </a:r>
            <a:endParaRPr sz="1400"/>
          </a:p>
          <a:p>
            <a:pPr marL="0" lvl="0" indent="0" algn="l" rtl="0">
              <a:spcBef>
                <a:spcPts val="0"/>
              </a:spcBef>
              <a:spcAft>
                <a:spcPts val="0"/>
              </a:spcAft>
              <a:buNone/>
            </a:pPr>
            <a:r>
              <a:rPr lang="en-US" sz="1400"/>
              <a:t>20. xkcd, Voting Software, </a:t>
            </a:r>
            <a:r>
              <a:rPr lang="en-US" sz="1400" u="sng">
                <a:solidFill>
                  <a:schemeClr val="hlink"/>
                </a:solidFill>
                <a:hlinkClick r:id="rId7"/>
              </a:rPr>
              <a:t>https://xkcd.com/2030/</a:t>
            </a:r>
            <a:r>
              <a:rPr lang="en-US" sz="1400"/>
              <a:t> (4/24/2024)</a:t>
            </a:r>
            <a:endParaRPr sz="1400"/>
          </a:p>
          <a:p>
            <a:pPr marL="0" lvl="0" indent="0" algn="l" rtl="0">
              <a:spcBef>
                <a:spcPts val="0"/>
              </a:spcBef>
              <a:spcAft>
                <a:spcPts val="0"/>
              </a:spcAft>
              <a:buNone/>
            </a:pPr>
            <a:r>
              <a:rPr lang="en-US" sz="1400"/>
              <a:t>21.</a:t>
            </a:r>
            <a:r>
              <a:rPr lang="en-US" sz="1500"/>
              <a:t> Columbia Pictures, </a:t>
            </a:r>
            <a:r>
              <a:rPr lang="en-US" sz="1500" i="1"/>
              <a:t>Passengers</a:t>
            </a:r>
            <a:r>
              <a:rPr lang="en-US" sz="1500"/>
              <a:t>, 12/21/16, </a:t>
            </a:r>
            <a:r>
              <a:rPr lang="en-US" sz="1400"/>
              <a:t>(40:32)</a:t>
            </a:r>
            <a:endParaRPr sz="1400"/>
          </a:p>
          <a:p>
            <a:pPr marL="0" lvl="0" indent="0" algn="l" rtl="0">
              <a:spcBef>
                <a:spcPts val="0"/>
              </a:spcBef>
              <a:spcAft>
                <a:spcPts val="0"/>
              </a:spcAft>
              <a:buNone/>
            </a:pPr>
            <a:r>
              <a:rPr lang="en-US" sz="1400"/>
              <a:t>22.</a:t>
            </a:r>
            <a:r>
              <a:rPr lang="en-US" sz="1500"/>
              <a:t> Columbia Pictures, </a:t>
            </a:r>
            <a:r>
              <a:rPr lang="en-US" sz="1500" i="1"/>
              <a:t>Passengers</a:t>
            </a:r>
            <a:r>
              <a:rPr lang="en-US" sz="1500"/>
              <a:t>, 12/21/16, </a:t>
            </a:r>
            <a:r>
              <a:rPr lang="en-US" sz="1400"/>
              <a:t>(1:13:31)</a:t>
            </a:r>
            <a:endParaRPr sz="1400"/>
          </a:p>
          <a:p>
            <a:pPr marL="0" lvl="0" indent="0" algn="l" rtl="0">
              <a:spcBef>
                <a:spcPts val="0"/>
              </a:spcBef>
              <a:spcAft>
                <a:spcPts val="0"/>
              </a:spcAft>
              <a:buNone/>
            </a:pPr>
            <a:r>
              <a:rPr lang="en-US" sz="1400"/>
              <a:t>23.</a:t>
            </a:r>
            <a:r>
              <a:rPr lang="en-US" sz="1500"/>
              <a:t> Columbia Pictures, </a:t>
            </a:r>
            <a:r>
              <a:rPr lang="en-US" sz="1500" i="1"/>
              <a:t>Passengers</a:t>
            </a:r>
            <a:r>
              <a:rPr lang="en-US" sz="1500"/>
              <a:t>, 12/21/16, </a:t>
            </a:r>
            <a:r>
              <a:rPr lang="en-US" sz="1400"/>
              <a:t>(14:07)</a:t>
            </a:r>
            <a:endParaRPr sz="1400"/>
          </a:p>
          <a:p>
            <a:pPr marL="0" lvl="0" indent="0" algn="l" rtl="0">
              <a:spcBef>
                <a:spcPts val="0"/>
              </a:spcBef>
              <a:spcAft>
                <a:spcPts val="0"/>
              </a:spcAft>
              <a:buNone/>
            </a:pPr>
            <a:r>
              <a:rPr lang="en-US" sz="1400"/>
              <a:t>24.</a:t>
            </a:r>
            <a:r>
              <a:rPr lang="en-US" sz="1500"/>
              <a:t> Columbia Pictures, </a:t>
            </a:r>
            <a:r>
              <a:rPr lang="en-US" sz="1500" i="1"/>
              <a:t>Passengers</a:t>
            </a:r>
            <a:r>
              <a:rPr lang="en-US" sz="1500"/>
              <a:t>, 12/21/16, </a:t>
            </a:r>
            <a:r>
              <a:rPr lang="en-US" sz="1400"/>
              <a:t>(9:26)</a:t>
            </a:r>
            <a:endParaRPr sz="1400"/>
          </a:p>
          <a:p>
            <a:pPr marL="0" lvl="0" indent="0" algn="l" rtl="0">
              <a:spcBef>
                <a:spcPts val="0"/>
              </a:spcBef>
              <a:spcAft>
                <a:spcPts val="0"/>
              </a:spcAft>
              <a:buNone/>
            </a:pPr>
            <a:r>
              <a:rPr lang="en-US" sz="1400"/>
              <a:t>25.</a:t>
            </a:r>
            <a:r>
              <a:rPr lang="en-US" sz="1500"/>
              <a:t> Columbia Pictures, </a:t>
            </a:r>
            <a:r>
              <a:rPr lang="en-US" sz="1500" i="1"/>
              <a:t>Passengers</a:t>
            </a:r>
            <a:r>
              <a:rPr lang="en-US" sz="1500"/>
              <a:t>, 12/21/16, </a:t>
            </a:r>
            <a:r>
              <a:rPr lang="en-US" sz="1400"/>
              <a:t>(3:05)</a:t>
            </a:r>
            <a:endParaRPr sz="1400"/>
          </a:p>
          <a:p>
            <a:pPr marL="0" lvl="0" indent="0" algn="l" rtl="0">
              <a:spcBef>
                <a:spcPts val="0"/>
              </a:spcBef>
              <a:spcAft>
                <a:spcPts val="0"/>
              </a:spcAft>
              <a:buNone/>
            </a:pPr>
            <a:r>
              <a:rPr lang="en-US" sz="1400"/>
              <a:t>26.</a:t>
            </a:r>
            <a:r>
              <a:rPr lang="en-US" sz="1500"/>
              <a:t> Columbia Pictures, </a:t>
            </a:r>
            <a:r>
              <a:rPr lang="en-US" sz="1500" i="1"/>
              <a:t>Passengers</a:t>
            </a:r>
            <a:r>
              <a:rPr lang="en-US" sz="1500"/>
              <a:t>, 12/21/16, (</a:t>
            </a:r>
            <a:r>
              <a:rPr lang="en-US" sz="1400"/>
              <a:t>1:29:43)</a:t>
            </a:r>
            <a:endParaRPr sz="1400"/>
          </a:p>
          <a:p>
            <a:pPr marL="0" lvl="0" indent="0" algn="l" rtl="0">
              <a:spcBef>
                <a:spcPts val="0"/>
              </a:spcBef>
              <a:spcAft>
                <a:spcPts val="0"/>
              </a:spcAft>
              <a:buNone/>
            </a:pPr>
            <a:r>
              <a:rPr lang="en-US" sz="1400"/>
              <a:t>27.</a:t>
            </a:r>
            <a:r>
              <a:rPr lang="en-US" sz="1400">
                <a:solidFill>
                  <a:schemeClr val="hlink"/>
                </a:solidFill>
                <a:uFill>
                  <a:noFill/>
                </a:uFill>
                <a:hlinkClick r:id="rId8"/>
              </a:rPr>
              <a:t> Steve Mackay, The Truth Behind Murphy’s Law, (Sep 27, 2016),</a:t>
            </a:r>
            <a:r>
              <a:rPr lang="en-US" sz="1400" u="sng">
                <a:solidFill>
                  <a:schemeClr val="hlink"/>
                </a:solidFill>
                <a:hlinkClick r:id="rId8"/>
              </a:rPr>
              <a:t> https://www.eit.edu.au/the-truth-behind-murphys-law/</a:t>
            </a:r>
            <a:r>
              <a:rPr lang="en-US" sz="1400"/>
              <a:t> (4/20/2024)</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52"/>
          <p:cNvSpPr txBox="1">
            <a:spLocks noGrp="1"/>
          </p:cNvSpPr>
          <p:nvPr>
            <p:ph type="title" idx="4294967295"/>
          </p:nvPr>
        </p:nvSpPr>
        <p:spPr>
          <a:xfrm>
            <a:off x="1096200" y="197676"/>
            <a:ext cx="9999600" cy="79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3800"/>
              <a:t>References Cont</a:t>
            </a:r>
            <a:endParaRPr sz="3800"/>
          </a:p>
        </p:txBody>
      </p:sp>
      <p:sp>
        <p:nvSpPr>
          <p:cNvPr id="1089" name="Google Shape;1089;p52"/>
          <p:cNvSpPr txBox="1">
            <a:spLocks noGrp="1"/>
          </p:cNvSpPr>
          <p:nvPr>
            <p:ph type="subTitle" idx="4294967295"/>
          </p:nvPr>
        </p:nvSpPr>
        <p:spPr>
          <a:xfrm>
            <a:off x="1534500" y="906650"/>
            <a:ext cx="9123000" cy="65940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1400"/>
              <a:t>28. </a:t>
            </a:r>
            <a:r>
              <a:rPr lang="en-US" sz="1500"/>
              <a:t>Columbia Pictures, </a:t>
            </a:r>
            <a:r>
              <a:rPr lang="en-US" sz="1500" i="1"/>
              <a:t>Passengers</a:t>
            </a:r>
            <a:r>
              <a:rPr lang="en-US" sz="1500"/>
              <a:t>, 12/21/16, </a:t>
            </a:r>
            <a:r>
              <a:rPr lang="en-US" sz="1400"/>
              <a:t>(12:13)</a:t>
            </a:r>
            <a:endParaRPr sz="1400"/>
          </a:p>
          <a:p>
            <a:pPr marL="0" lvl="0" indent="0" algn="l" rtl="0">
              <a:spcBef>
                <a:spcPts val="0"/>
              </a:spcBef>
              <a:spcAft>
                <a:spcPts val="0"/>
              </a:spcAft>
              <a:buNone/>
            </a:pPr>
            <a:r>
              <a:rPr lang="en-US" sz="1500"/>
              <a:t>29. Columbia Pictures, </a:t>
            </a:r>
            <a:r>
              <a:rPr lang="en-US" sz="1500" i="1"/>
              <a:t>Passengers</a:t>
            </a:r>
            <a:r>
              <a:rPr lang="en-US" sz="1500"/>
              <a:t>, 12/21/16, </a:t>
            </a:r>
            <a:r>
              <a:rPr lang="en-US" sz="1400"/>
              <a:t>(26:29)</a:t>
            </a:r>
            <a:endParaRPr sz="1400"/>
          </a:p>
          <a:p>
            <a:pPr marL="0" lvl="0" indent="0" algn="l" rtl="0">
              <a:spcBef>
                <a:spcPts val="0"/>
              </a:spcBef>
              <a:spcAft>
                <a:spcPts val="0"/>
              </a:spcAft>
              <a:buNone/>
            </a:pPr>
            <a:r>
              <a:rPr lang="en-US" sz="1400"/>
              <a:t>30. </a:t>
            </a:r>
            <a:r>
              <a:rPr lang="en-US" sz="1500"/>
              <a:t>Columbia Pictures, </a:t>
            </a:r>
            <a:r>
              <a:rPr lang="en-US" sz="1500" i="1"/>
              <a:t>Passengers</a:t>
            </a:r>
            <a:r>
              <a:rPr lang="en-US" sz="1500"/>
              <a:t>, 12/21/16, </a:t>
            </a:r>
            <a:r>
              <a:rPr lang="en-US" sz="1400"/>
              <a:t>(47:35)</a:t>
            </a:r>
            <a:endParaRPr sz="1400"/>
          </a:p>
          <a:p>
            <a:pPr marL="0" lvl="0" indent="0" algn="l" rtl="0">
              <a:spcBef>
                <a:spcPts val="0"/>
              </a:spcBef>
              <a:spcAft>
                <a:spcPts val="0"/>
              </a:spcAft>
              <a:buNone/>
            </a:pPr>
            <a:r>
              <a:rPr lang="en-US" sz="1400"/>
              <a:t>31. </a:t>
            </a:r>
            <a:r>
              <a:rPr lang="en-US" sz="1500"/>
              <a:t>Columbia Pictures, </a:t>
            </a:r>
            <a:r>
              <a:rPr lang="en-US" sz="1500" i="1"/>
              <a:t>Passengers</a:t>
            </a:r>
            <a:r>
              <a:rPr lang="en-US" sz="1500"/>
              <a:t>, 12/21/16, </a:t>
            </a:r>
            <a:r>
              <a:rPr lang="en-US" sz="1400"/>
              <a:t>(1:04:12)</a:t>
            </a:r>
            <a:endParaRPr sz="1400"/>
          </a:p>
          <a:p>
            <a:pPr marL="0" lvl="0" indent="0" algn="l" rtl="0">
              <a:spcBef>
                <a:spcPts val="0"/>
              </a:spcBef>
              <a:spcAft>
                <a:spcPts val="0"/>
              </a:spcAft>
              <a:buNone/>
            </a:pPr>
            <a:r>
              <a:rPr lang="en-US" sz="1400"/>
              <a:t>32. </a:t>
            </a:r>
            <a:r>
              <a:rPr lang="en-US" sz="1500"/>
              <a:t>Columbia Pictures, </a:t>
            </a:r>
            <a:r>
              <a:rPr lang="en-US" sz="1500" i="1"/>
              <a:t>Passengers</a:t>
            </a:r>
            <a:r>
              <a:rPr lang="en-US" sz="1500"/>
              <a:t>, 12/21/16, </a:t>
            </a:r>
            <a:r>
              <a:rPr lang="en-US" sz="1400"/>
              <a:t>(1:20:28)</a:t>
            </a:r>
            <a:endParaRPr sz="1400"/>
          </a:p>
          <a:p>
            <a:pPr marL="0" lvl="0" indent="0" algn="l" rtl="0">
              <a:spcBef>
                <a:spcPts val="0"/>
              </a:spcBef>
              <a:spcAft>
                <a:spcPts val="0"/>
              </a:spcAft>
              <a:buNone/>
            </a:pPr>
            <a:r>
              <a:rPr lang="en-US" sz="1400"/>
              <a:t>33. </a:t>
            </a:r>
            <a:r>
              <a:rPr lang="en-US" sz="1500"/>
              <a:t>Columbia Pictures, </a:t>
            </a:r>
            <a:r>
              <a:rPr lang="en-US" sz="1500" i="1"/>
              <a:t>Passengers</a:t>
            </a:r>
            <a:r>
              <a:rPr lang="en-US" sz="1500"/>
              <a:t>, 12/21/16, </a:t>
            </a:r>
            <a:r>
              <a:rPr lang="en-US" sz="1400"/>
              <a:t>(1:29:03)</a:t>
            </a:r>
            <a:endParaRPr sz="1400"/>
          </a:p>
          <a:p>
            <a:pPr marL="0" lvl="0" indent="0" algn="l" rtl="0">
              <a:spcBef>
                <a:spcPts val="0"/>
              </a:spcBef>
              <a:spcAft>
                <a:spcPts val="0"/>
              </a:spcAft>
              <a:buNone/>
            </a:pPr>
            <a:r>
              <a:rPr lang="en-US" sz="1400"/>
              <a:t>34. </a:t>
            </a:r>
            <a:r>
              <a:rPr lang="en-US" sz="1500"/>
              <a:t>Columbia Pictures, </a:t>
            </a:r>
            <a:r>
              <a:rPr lang="en-US" sz="1500" i="1"/>
              <a:t>Passengers</a:t>
            </a:r>
            <a:r>
              <a:rPr lang="en-US" sz="1500"/>
              <a:t>, 12/21/16, </a:t>
            </a:r>
            <a:r>
              <a:rPr lang="en-US" sz="1400"/>
              <a:t>(1:44:46)</a:t>
            </a:r>
            <a:endParaRPr sz="1400"/>
          </a:p>
          <a:p>
            <a:pPr marL="0" lvl="0" indent="0" algn="l" rtl="0">
              <a:spcBef>
                <a:spcPts val="0"/>
              </a:spcBef>
              <a:spcAft>
                <a:spcPts val="0"/>
              </a:spcAft>
              <a:buNone/>
            </a:pPr>
            <a:r>
              <a:rPr lang="en-US" sz="1400"/>
              <a:t>35. </a:t>
            </a:r>
            <a:r>
              <a:rPr lang="en-US" sz="1500"/>
              <a:t>Columbia Pictures, </a:t>
            </a:r>
            <a:r>
              <a:rPr lang="en-US" sz="1500" i="1"/>
              <a:t>Passengers</a:t>
            </a:r>
            <a:r>
              <a:rPr lang="en-US" sz="1500"/>
              <a:t>, 12/21/16, </a:t>
            </a:r>
            <a:r>
              <a:rPr lang="en-US" sz="1400"/>
              <a:t>(2:40)</a:t>
            </a:r>
            <a:endParaRPr sz="1400"/>
          </a:p>
          <a:p>
            <a:pPr marL="0" lvl="0" indent="0" algn="l" rtl="0">
              <a:spcBef>
                <a:spcPts val="0"/>
              </a:spcBef>
              <a:spcAft>
                <a:spcPts val="0"/>
              </a:spcAft>
              <a:buNone/>
            </a:pPr>
            <a:r>
              <a:rPr lang="en-US" sz="1400"/>
              <a:t>36. </a:t>
            </a:r>
            <a:r>
              <a:rPr lang="en-US" sz="1500"/>
              <a:t>Columbia Pictures, </a:t>
            </a:r>
            <a:r>
              <a:rPr lang="en-US" sz="1500" i="1"/>
              <a:t>Passengers</a:t>
            </a:r>
            <a:r>
              <a:rPr lang="en-US" sz="1500"/>
              <a:t>, 12/21/16, </a:t>
            </a:r>
            <a:r>
              <a:rPr lang="en-US" sz="1400"/>
              <a:t>(1:44:36)</a:t>
            </a:r>
            <a:endParaRPr sz="1400"/>
          </a:p>
          <a:p>
            <a:pPr marL="0" lvl="0" indent="0" algn="l" rtl="0">
              <a:spcBef>
                <a:spcPts val="0"/>
              </a:spcBef>
              <a:spcAft>
                <a:spcPts val="0"/>
              </a:spcAft>
              <a:buNone/>
            </a:pPr>
            <a:r>
              <a:rPr lang="en-US" sz="1400"/>
              <a:t>37. </a:t>
            </a:r>
            <a:r>
              <a:rPr lang="en-US" sz="1500"/>
              <a:t>Columbia Pictures, </a:t>
            </a:r>
            <a:r>
              <a:rPr lang="en-US" sz="1500" i="1"/>
              <a:t>Passengers</a:t>
            </a:r>
            <a:r>
              <a:rPr lang="en-US" sz="1500"/>
              <a:t>, 12/21/16, </a:t>
            </a:r>
            <a:r>
              <a:rPr lang="en-US" sz="1400"/>
              <a:t>(1:38:08)</a:t>
            </a:r>
            <a:endParaRPr sz="1400"/>
          </a:p>
          <a:p>
            <a:pPr marL="0" lvl="0" indent="0" algn="l" rtl="0">
              <a:spcBef>
                <a:spcPts val="0"/>
              </a:spcBef>
              <a:spcAft>
                <a:spcPts val="0"/>
              </a:spcAft>
              <a:buNone/>
            </a:pPr>
            <a:r>
              <a:rPr lang="en-US" sz="1400"/>
              <a:t>38. </a:t>
            </a:r>
            <a:r>
              <a:rPr lang="en-US" sz="1500"/>
              <a:t>Columbia Pictures, </a:t>
            </a:r>
            <a:r>
              <a:rPr lang="en-US" sz="1500" i="1"/>
              <a:t>Passengers</a:t>
            </a:r>
            <a:r>
              <a:rPr lang="en-US" sz="1500"/>
              <a:t>, 12/21/16, </a:t>
            </a:r>
            <a:r>
              <a:rPr lang="en-US" sz="1400"/>
              <a:t>(1:21:53)</a:t>
            </a:r>
            <a:endParaRPr sz="1400"/>
          </a:p>
          <a:p>
            <a:pPr marL="0" lvl="0" indent="0" algn="l" rtl="0">
              <a:spcBef>
                <a:spcPts val="0"/>
              </a:spcBef>
              <a:spcAft>
                <a:spcPts val="0"/>
              </a:spcAft>
              <a:buNone/>
            </a:pPr>
            <a:r>
              <a:rPr lang="en-US" sz="1400"/>
              <a:t>39. </a:t>
            </a:r>
            <a:r>
              <a:rPr lang="en-US" sz="1500"/>
              <a:t>Columbia Pictures, </a:t>
            </a:r>
            <a:r>
              <a:rPr lang="en-US" sz="1500" i="1"/>
              <a:t>Passengers</a:t>
            </a:r>
            <a:r>
              <a:rPr lang="en-US" sz="1500"/>
              <a:t>, 12/21/16, </a:t>
            </a:r>
            <a:r>
              <a:rPr lang="en-US" sz="1400"/>
              <a:t>(38:20)</a:t>
            </a:r>
            <a:endParaRPr sz="1400"/>
          </a:p>
          <a:p>
            <a:pPr marL="0" lvl="0" indent="0" algn="l" rtl="0">
              <a:spcBef>
                <a:spcPts val="0"/>
              </a:spcBef>
              <a:spcAft>
                <a:spcPts val="0"/>
              </a:spcAft>
              <a:buNone/>
            </a:pPr>
            <a:r>
              <a:rPr lang="en-US" sz="1400"/>
              <a:t>40.  Bruno Frey, David Savage, Benno Torgler, </a:t>
            </a:r>
            <a:r>
              <a:rPr lang="en-US" sz="1400" i="1"/>
              <a:t>Surviving the Titanic Disaster: Economic, Natural, and Social Determinants</a:t>
            </a:r>
            <a:r>
              <a:rPr lang="en-US" sz="1400"/>
              <a:t>, (UC Berkeley, 2/1/19), </a:t>
            </a:r>
            <a:r>
              <a:rPr lang="en-US" sz="1400" u="sng">
                <a:hlinkClick r:id="rId3"/>
              </a:rPr>
              <a:t>https://escholarship.org/content/qt6h24b1vt/qt6h24b1vt.pdf?t=lnp2ro#:~:text=URL%3A%20https%3A%2F%2Fescholarship.org%2Fcontent%2Fqt6h24b1vt%2Fqt6h24b1vt.pdf%3Ft%3Dlnp2ro%0AVisible%3A%200%25%20</a:t>
            </a:r>
            <a:r>
              <a:rPr lang="en-US" sz="1700"/>
              <a:t> </a:t>
            </a:r>
            <a:r>
              <a:rPr lang="en-US" sz="1400"/>
              <a:t>(4/25/24)</a:t>
            </a:r>
            <a:endParaRPr sz="1400"/>
          </a:p>
          <a:p>
            <a:pPr marL="0" lvl="0" indent="0" algn="l" rtl="0">
              <a:spcBef>
                <a:spcPts val="0"/>
              </a:spcBef>
              <a:spcAft>
                <a:spcPts val="0"/>
              </a:spcAft>
              <a:buNone/>
            </a:pPr>
            <a:r>
              <a:rPr lang="en-US" sz="1400"/>
              <a:t>41. </a:t>
            </a:r>
            <a:r>
              <a:rPr lang="en-US" sz="1400" i="1"/>
              <a:t>Was Titanic Unsinkable: Why Did People Think it Was?, </a:t>
            </a:r>
            <a:r>
              <a:rPr lang="en-US" sz="1400"/>
              <a:t>(History on the Net, 2024), </a:t>
            </a:r>
            <a:r>
              <a:rPr lang="en-US" sz="1400" u="sng">
                <a:hlinkClick r:id="rId3"/>
              </a:rPr>
              <a:t>https://escholarship.org/content/qt6h24b1vt/qt6h24b1vt.pdf?t=lnp2ro#:~:text=URL%3A%20https%3A%2F%2Fescholarship.org%2Fcontent%2Fqt6h24b1vt%2Fqt6h24b1vt.pdf%3Ft%3Dlnp2ro%0AVisible%3A%200%25%20</a:t>
            </a:r>
            <a:r>
              <a:rPr lang="en-US" sz="1400"/>
              <a:t> (4/25/24)</a:t>
            </a:r>
            <a:endParaRPr sz="1400"/>
          </a:p>
          <a:p>
            <a:pPr marL="0" lvl="0" indent="0" algn="l" rtl="0">
              <a:spcBef>
                <a:spcPts val="0"/>
              </a:spcBef>
              <a:spcAft>
                <a:spcPts val="0"/>
              </a:spcAft>
              <a:buNone/>
            </a:pPr>
            <a:r>
              <a:rPr lang="en-US" sz="1400"/>
              <a:t>42. Hayden Horner, </a:t>
            </a:r>
            <a:r>
              <a:rPr lang="en-US" sz="1400" i="1"/>
              <a:t>Titan Submersible: What We Know About Its Design, Materials, and Its Implosion</a:t>
            </a:r>
            <a:r>
              <a:rPr lang="en-US" sz="1400"/>
              <a:t>, (Engineering Institute of Technology, 8/15/23), </a:t>
            </a:r>
            <a:r>
              <a:rPr lang="en-US" sz="1400" u="sng">
                <a:hlinkClick r:id="rId4"/>
              </a:rPr>
              <a:t>https://www.eit.edu.au/titan-submersible-what-we-know-about-its-design-materials-and-its-implosion/</a:t>
            </a:r>
            <a:r>
              <a:rPr lang="en-US" sz="1400"/>
              <a:t> (4/25/24)</a:t>
            </a:r>
            <a:endParaRPr sz="1400"/>
          </a:p>
          <a:p>
            <a:pPr marL="0" lvl="0" indent="0" algn="l" rtl="0">
              <a:spcBef>
                <a:spcPts val="0"/>
              </a:spcBef>
              <a:spcAft>
                <a:spcPts val="0"/>
              </a:spcAft>
              <a:buNone/>
            </a:pPr>
            <a:r>
              <a:rPr lang="en-US" sz="1400">
                <a:solidFill>
                  <a:srgbClr val="212121"/>
                </a:solidFill>
              </a:rPr>
              <a:t>43. David Normansell, </a:t>
            </a:r>
            <a:r>
              <a:rPr lang="en-US" sz="1400" i="1">
                <a:solidFill>
                  <a:srgbClr val="000000"/>
                </a:solidFill>
              </a:rPr>
              <a:t>Lessons from the Boeing 737 MAX 8</a:t>
            </a:r>
            <a:r>
              <a:rPr lang="en-US" sz="1400">
                <a:solidFill>
                  <a:srgbClr val="000000"/>
                </a:solidFill>
              </a:rPr>
              <a:t>, (University of Virginia, Spring, 2020) </a:t>
            </a:r>
            <a:r>
              <a:rPr lang="en-US" sz="1400" u="sng">
                <a:solidFill>
                  <a:schemeClr val="hlink"/>
                </a:solidFill>
                <a:hlinkClick r:id="rId5"/>
              </a:rPr>
              <a:t>libraetd.lib.virginia.edu/downloads/707958249?filename=Normansell_David_STS_research_paper.pdf</a:t>
            </a:r>
            <a:r>
              <a:rPr lang="en-US" sz="1400">
                <a:solidFill>
                  <a:srgbClr val="000000"/>
                </a:solidFill>
              </a:rPr>
              <a:t> (4/25/24)</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3"/>
          <p:cNvSpPr txBox="1"/>
          <p:nvPr/>
        </p:nvSpPr>
        <p:spPr>
          <a:xfrm>
            <a:off x="2297100" y="2844150"/>
            <a:ext cx="75978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6400">
                <a:solidFill>
                  <a:schemeClr val="lt1"/>
                </a:solidFill>
                <a:latin typeface="Orbitron"/>
                <a:ea typeface="Orbitron"/>
                <a:cs typeface="Orbitron"/>
                <a:sym typeface="Orbitron"/>
              </a:rPr>
              <a:t>Questions?</a:t>
            </a:r>
            <a:endParaRPr sz="6400">
              <a:solidFill>
                <a:schemeClr val="lt1"/>
              </a:solidFill>
              <a:latin typeface="Orbitron"/>
              <a:ea typeface="Orbitron"/>
              <a:cs typeface="Orbitron"/>
              <a:sym typeface="Orbitro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31"/>
          <p:cNvSpPr txBox="1">
            <a:spLocks noGrp="1"/>
          </p:cNvSpPr>
          <p:nvPr>
            <p:ph type="title"/>
          </p:nvPr>
        </p:nvSpPr>
        <p:spPr>
          <a:xfrm>
            <a:off x="838200" y="1205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300"/>
              <a:t>Plot Summary</a:t>
            </a:r>
            <a:endParaRPr sz="3300"/>
          </a:p>
        </p:txBody>
      </p:sp>
      <p:sp>
        <p:nvSpPr>
          <p:cNvPr id="867" name="Google Shape;867;p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3</a:t>
            </a:fld>
            <a:endParaRPr sz="1400">
              <a:solidFill>
                <a:srgbClr val="000000"/>
              </a:solidFill>
              <a:latin typeface="Arial"/>
              <a:ea typeface="Arial"/>
              <a:cs typeface="Arial"/>
              <a:sym typeface="Arial"/>
            </a:endParaRPr>
          </a:p>
        </p:txBody>
      </p:sp>
      <p:pic>
        <p:nvPicPr>
          <p:cNvPr id="868" name="Google Shape;868;p31"/>
          <p:cNvPicPr preferRelativeResize="0"/>
          <p:nvPr/>
        </p:nvPicPr>
        <p:blipFill rotWithShape="1">
          <a:blip r:embed="rId3">
            <a:alphaModFix/>
          </a:blip>
          <a:srcRect l="9918" b="12172"/>
          <a:stretch/>
        </p:blipFill>
        <p:spPr>
          <a:xfrm>
            <a:off x="838200" y="1166175"/>
            <a:ext cx="4370652" cy="2113874"/>
          </a:xfrm>
          <a:prstGeom prst="rect">
            <a:avLst/>
          </a:prstGeom>
          <a:noFill/>
          <a:ln>
            <a:noFill/>
          </a:ln>
        </p:spPr>
      </p:pic>
      <p:pic>
        <p:nvPicPr>
          <p:cNvPr id="869" name="Google Shape;869;p31"/>
          <p:cNvPicPr preferRelativeResize="0"/>
          <p:nvPr/>
        </p:nvPicPr>
        <p:blipFill>
          <a:blip r:embed="rId4">
            <a:alphaModFix/>
          </a:blip>
          <a:stretch>
            <a:fillRect/>
          </a:stretch>
        </p:blipFill>
        <p:spPr>
          <a:xfrm>
            <a:off x="6775275" y="1354328"/>
            <a:ext cx="4851700" cy="3297498"/>
          </a:xfrm>
          <a:prstGeom prst="rect">
            <a:avLst/>
          </a:prstGeom>
          <a:noFill/>
          <a:ln>
            <a:noFill/>
          </a:ln>
        </p:spPr>
      </p:pic>
      <p:sp>
        <p:nvSpPr>
          <p:cNvPr id="870" name="Google Shape;870;p31"/>
          <p:cNvSpPr txBox="1"/>
          <p:nvPr/>
        </p:nvSpPr>
        <p:spPr>
          <a:xfrm>
            <a:off x="236075" y="3280050"/>
            <a:ext cx="5574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222222"/>
                </a:solidFill>
                <a:latin typeface="Play"/>
                <a:ea typeface="Play"/>
                <a:cs typeface="Play"/>
                <a:sym typeface="Play"/>
              </a:rPr>
              <a:t>Jim is the only human awake on the Starship Avalon</a:t>
            </a:r>
            <a:endParaRPr sz="1800">
              <a:solidFill>
                <a:srgbClr val="222222"/>
              </a:solidFill>
              <a:latin typeface="Play"/>
              <a:ea typeface="Play"/>
              <a:cs typeface="Play"/>
              <a:sym typeface="Play"/>
            </a:endParaRPr>
          </a:p>
        </p:txBody>
      </p:sp>
      <p:pic>
        <p:nvPicPr>
          <p:cNvPr id="871" name="Google Shape;871;p31"/>
          <p:cNvPicPr preferRelativeResize="0"/>
          <p:nvPr/>
        </p:nvPicPr>
        <p:blipFill>
          <a:blip r:embed="rId5">
            <a:alphaModFix/>
          </a:blip>
          <a:stretch>
            <a:fillRect/>
          </a:stretch>
        </p:blipFill>
        <p:spPr>
          <a:xfrm>
            <a:off x="727174" y="3871875"/>
            <a:ext cx="4592701" cy="2041199"/>
          </a:xfrm>
          <a:prstGeom prst="rect">
            <a:avLst/>
          </a:prstGeom>
          <a:noFill/>
          <a:ln>
            <a:noFill/>
          </a:ln>
        </p:spPr>
      </p:pic>
      <p:sp>
        <p:nvSpPr>
          <p:cNvPr id="872" name="Google Shape;872;p31"/>
          <p:cNvSpPr txBox="1"/>
          <p:nvPr/>
        </p:nvSpPr>
        <p:spPr>
          <a:xfrm>
            <a:off x="727175" y="5913075"/>
            <a:ext cx="4592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222222"/>
                </a:solidFill>
                <a:latin typeface="Play"/>
                <a:ea typeface="Play"/>
                <a:cs typeface="Play"/>
                <a:sym typeface="Play"/>
              </a:rPr>
              <a:t>He struggles with waking Aurora after learning all about her</a:t>
            </a:r>
            <a:endParaRPr sz="1800">
              <a:solidFill>
                <a:srgbClr val="222222"/>
              </a:solidFill>
              <a:latin typeface="Play"/>
              <a:ea typeface="Play"/>
              <a:cs typeface="Play"/>
              <a:sym typeface="Play"/>
            </a:endParaRPr>
          </a:p>
        </p:txBody>
      </p:sp>
      <p:sp>
        <p:nvSpPr>
          <p:cNvPr id="873" name="Google Shape;873;p31"/>
          <p:cNvSpPr txBox="1"/>
          <p:nvPr/>
        </p:nvSpPr>
        <p:spPr>
          <a:xfrm>
            <a:off x="7015775" y="4708400"/>
            <a:ext cx="43707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222222"/>
                </a:solidFill>
                <a:latin typeface="Play"/>
                <a:ea typeface="Play"/>
                <a:cs typeface="Play"/>
                <a:sym typeface="Play"/>
              </a:rPr>
              <a:t>When he ends up going through with it, the two develop a close bond. But Arthur reveals the truth</a:t>
            </a:r>
            <a:endParaRPr sz="1800">
              <a:solidFill>
                <a:srgbClr val="222222"/>
              </a:solidFill>
              <a:latin typeface="Play"/>
              <a:ea typeface="Play"/>
              <a:cs typeface="Play"/>
              <a:sym typeface="Play"/>
            </a:endParaRPr>
          </a:p>
        </p:txBody>
      </p:sp>
      <p:sp>
        <p:nvSpPr>
          <p:cNvPr id="874" name="Google Shape;874;p31"/>
          <p:cNvSpPr txBox="1"/>
          <p:nvPr/>
        </p:nvSpPr>
        <p:spPr>
          <a:xfrm>
            <a:off x="62075" y="1820800"/>
            <a:ext cx="66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[28]</a:t>
            </a:r>
            <a:endParaRPr sz="2000">
              <a:solidFill>
                <a:srgbClr val="999999"/>
              </a:solidFill>
              <a:latin typeface="Roboto"/>
              <a:ea typeface="Roboto"/>
              <a:cs typeface="Roboto"/>
              <a:sym typeface="Roboto"/>
            </a:endParaRPr>
          </a:p>
        </p:txBody>
      </p:sp>
      <p:sp>
        <p:nvSpPr>
          <p:cNvPr id="875" name="Google Shape;875;p31"/>
          <p:cNvSpPr txBox="1"/>
          <p:nvPr/>
        </p:nvSpPr>
        <p:spPr>
          <a:xfrm>
            <a:off x="62075" y="4708400"/>
            <a:ext cx="66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[29]</a:t>
            </a:r>
            <a:endParaRPr sz="2000">
              <a:solidFill>
                <a:srgbClr val="999999"/>
              </a:solidFill>
              <a:latin typeface="Roboto"/>
              <a:ea typeface="Roboto"/>
              <a:cs typeface="Roboto"/>
              <a:sym typeface="Roboto"/>
            </a:endParaRPr>
          </a:p>
        </p:txBody>
      </p:sp>
      <p:sp>
        <p:nvSpPr>
          <p:cNvPr id="876" name="Google Shape;876;p31"/>
          <p:cNvSpPr txBox="1"/>
          <p:nvPr/>
        </p:nvSpPr>
        <p:spPr>
          <a:xfrm>
            <a:off x="6110175" y="2756775"/>
            <a:ext cx="665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[30]</a:t>
            </a:r>
            <a:endParaRPr sz="2000">
              <a:solidFill>
                <a:srgbClr val="999999"/>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32"/>
          <p:cNvSpPr txBox="1">
            <a:spLocks noGrp="1"/>
          </p:cNvSpPr>
          <p:nvPr>
            <p:ph type="title"/>
          </p:nvPr>
        </p:nvSpPr>
        <p:spPr>
          <a:xfrm>
            <a:off x="838200" y="143250"/>
            <a:ext cx="59100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300"/>
              <a:t>Plot Summary</a:t>
            </a:r>
            <a:endParaRPr sz="3300"/>
          </a:p>
        </p:txBody>
      </p:sp>
      <p:sp>
        <p:nvSpPr>
          <p:cNvPr id="882" name="Google Shape;882;p3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pic>
        <p:nvPicPr>
          <p:cNvPr id="883" name="Google Shape;883;p32"/>
          <p:cNvPicPr preferRelativeResize="0"/>
          <p:nvPr/>
        </p:nvPicPr>
        <p:blipFill>
          <a:blip r:embed="rId3">
            <a:alphaModFix/>
          </a:blip>
          <a:stretch>
            <a:fillRect/>
          </a:stretch>
        </p:blipFill>
        <p:spPr>
          <a:xfrm>
            <a:off x="838200" y="4368950"/>
            <a:ext cx="3714248" cy="2132799"/>
          </a:xfrm>
          <a:prstGeom prst="rect">
            <a:avLst/>
          </a:prstGeom>
          <a:noFill/>
          <a:ln>
            <a:noFill/>
          </a:ln>
        </p:spPr>
      </p:pic>
      <p:pic>
        <p:nvPicPr>
          <p:cNvPr id="884" name="Google Shape;884;p32"/>
          <p:cNvPicPr preferRelativeResize="0"/>
          <p:nvPr/>
        </p:nvPicPr>
        <p:blipFill>
          <a:blip r:embed="rId4">
            <a:alphaModFix/>
          </a:blip>
          <a:stretch>
            <a:fillRect/>
          </a:stretch>
        </p:blipFill>
        <p:spPr>
          <a:xfrm>
            <a:off x="5557349" y="1331275"/>
            <a:ext cx="6219500" cy="3319293"/>
          </a:xfrm>
          <a:prstGeom prst="rect">
            <a:avLst/>
          </a:prstGeom>
          <a:noFill/>
          <a:ln>
            <a:noFill/>
          </a:ln>
        </p:spPr>
      </p:pic>
      <p:sp>
        <p:nvSpPr>
          <p:cNvPr id="885" name="Google Shape;885;p32"/>
          <p:cNvSpPr txBox="1"/>
          <p:nvPr/>
        </p:nvSpPr>
        <p:spPr>
          <a:xfrm>
            <a:off x="11086100" y="780300"/>
            <a:ext cx="809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[33]</a:t>
            </a:r>
            <a:endParaRPr sz="2000">
              <a:solidFill>
                <a:srgbClr val="999999"/>
              </a:solidFill>
              <a:latin typeface="Roboto"/>
              <a:ea typeface="Roboto"/>
              <a:cs typeface="Roboto"/>
              <a:sym typeface="Roboto"/>
            </a:endParaRPr>
          </a:p>
        </p:txBody>
      </p:sp>
      <p:pic>
        <p:nvPicPr>
          <p:cNvPr id="886" name="Google Shape;886;p32"/>
          <p:cNvPicPr preferRelativeResize="0"/>
          <p:nvPr/>
        </p:nvPicPr>
        <p:blipFill>
          <a:blip r:embed="rId5">
            <a:alphaModFix/>
          </a:blip>
          <a:stretch>
            <a:fillRect/>
          </a:stretch>
        </p:blipFill>
        <p:spPr>
          <a:xfrm>
            <a:off x="838200" y="1305600"/>
            <a:ext cx="4007051" cy="1883575"/>
          </a:xfrm>
          <a:prstGeom prst="rect">
            <a:avLst/>
          </a:prstGeom>
          <a:noFill/>
          <a:ln>
            <a:noFill/>
          </a:ln>
        </p:spPr>
      </p:pic>
      <p:sp>
        <p:nvSpPr>
          <p:cNvPr id="887" name="Google Shape;887;p32"/>
          <p:cNvSpPr txBox="1"/>
          <p:nvPr/>
        </p:nvSpPr>
        <p:spPr>
          <a:xfrm>
            <a:off x="156750" y="1305600"/>
            <a:ext cx="666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[31]</a:t>
            </a:r>
            <a:endParaRPr sz="2000">
              <a:solidFill>
                <a:srgbClr val="999999"/>
              </a:solidFill>
              <a:latin typeface="Roboto"/>
              <a:ea typeface="Roboto"/>
              <a:cs typeface="Roboto"/>
              <a:sym typeface="Roboto"/>
            </a:endParaRPr>
          </a:p>
        </p:txBody>
      </p:sp>
      <p:sp>
        <p:nvSpPr>
          <p:cNvPr id="888" name="Google Shape;888;p32"/>
          <p:cNvSpPr txBox="1"/>
          <p:nvPr/>
        </p:nvSpPr>
        <p:spPr>
          <a:xfrm>
            <a:off x="156750" y="4368975"/>
            <a:ext cx="809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[32]</a:t>
            </a:r>
            <a:endParaRPr sz="2000">
              <a:solidFill>
                <a:srgbClr val="999999"/>
              </a:solidFill>
              <a:latin typeface="Roboto"/>
              <a:ea typeface="Roboto"/>
              <a:cs typeface="Roboto"/>
              <a:sym typeface="Roboto"/>
            </a:endParaRPr>
          </a:p>
        </p:txBody>
      </p:sp>
      <p:sp>
        <p:nvSpPr>
          <p:cNvPr id="889" name="Google Shape;889;p32"/>
          <p:cNvSpPr txBox="1"/>
          <p:nvPr/>
        </p:nvSpPr>
        <p:spPr>
          <a:xfrm>
            <a:off x="393425" y="3271163"/>
            <a:ext cx="48039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222222"/>
                </a:solidFill>
                <a:latin typeface="Play"/>
                <a:ea typeface="Play"/>
                <a:cs typeface="Play"/>
                <a:sym typeface="Play"/>
              </a:rPr>
              <a:t>A rift forms between Jim and Aurora. Meanwhile, Gus awakes as problems on the ship become more apparent</a:t>
            </a:r>
            <a:endParaRPr sz="1800">
              <a:solidFill>
                <a:srgbClr val="222222"/>
              </a:solidFill>
              <a:latin typeface="Play"/>
              <a:ea typeface="Play"/>
              <a:cs typeface="Play"/>
              <a:sym typeface="Play"/>
            </a:endParaRPr>
          </a:p>
        </p:txBody>
      </p:sp>
      <p:sp>
        <p:nvSpPr>
          <p:cNvPr id="890" name="Google Shape;890;p32"/>
          <p:cNvSpPr txBox="1"/>
          <p:nvPr/>
        </p:nvSpPr>
        <p:spPr>
          <a:xfrm>
            <a:off x="6084247" y="4929450"/>
            <a:ext cx="5165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800">
              <a:solidFill>
                <a:srgbClr val="222222"/>
              </a:solidFill>
              <a:latin typeface="Play"/>
              <a:ea typeface="Play"/>
              <a:cs typeface="Play"/>
              <a:sym typeface="Play"/>
            </a:endParaRPr>
          </a:p>
        </p:txBody>
      </p:sp>
      <p:sp>
        <p:nvSpPr>
          <p:cNvPr id="891" name="Google Shape;891;p32"/>
          <p:cNvSpPr txBox="1"/>
          <p:nvPr/>
        </p:nvSpPr>
        <p:spPr>
          <a:xfrm>
            <a:off x="5712100" y="4708950"/>
            <a:ext cx="59100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222222"/>
                </a:solidFill>
                <a:latin typeface="Play"/>
                <a:ea typeface="Play"/>
                <a:cs typeface="Play"/>
                <a:sym typeface="Play"/>
              </a:rPr>
              <a:t>He passes away before he is able to find the source of the issue. With his ID, Jim and Aurora discover a broken fusion reactor computer. In a dramatic conclusion, they fix it, saving the ship and its passengers</a:t>
            </a:r>
            <a:endParaRPr sz="1800">
              <a:solidFill>
                <a:srgbClr val="222222"/>
              </a:solidFill>
              <a:latin typeface="Play"/>
              <a:ea typeface="Play"/>
              <a:cs typeface="Play"/>
              <a:sym typeface="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33"/>
          <p:cNvSpPr txBox="1">
            <a:spLocks noGrp="1"/>
          </p:cNvSpPr>
          <p:nvPr>
            <p:ph type="title"/>
          </p:nvPr>
        </p:nvSpPr>
        <p:spPr>
          <a:xfrm>
            <a:off x="475125" y="715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300"/>
              <a:t>Computing Technologies</a:t>
            </a:r>
            <a:endParaRPr sz="3300"/>
          </a:p>
        </p:txBody>
      </p:sp>
      <p:sp>
        <p:nvSpPr>
          <p:cNvPr id="897" name="Google Shape;897;p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5</a:t>
            </a:fld>
            <a:endParaRPr sz="1400">
              <a:solidFill>
                <a:srgbClr val="000000"/>
              </a:solidFill>
              <a:latin typeface="Arial"/>
              <a:ea typeface="Arial"/>
              <a:cs typeface="Arial"/>
              <a:sym typeface="Arial"/>
            </a:endParaRPr>
          </a:p>
        </p:txBody>
      </p:sp>
      <p:pic>
        <p:nvPicPr>
          <p:cNvPr id="898" name="Google Shape;898;p33"/>
          <p:cNvPicPr preferRelativeResize="0"/>
          <p:nvPr/>
        </p:nvPicPr>
        <p:blipFill rotWithShape="1">
          <a:blip r:embed="rId3">
            <a:alphaModFix/>
          </a:blip>
          <a:srcRect r="33123" b="17702"/>
          <a:stretch/>
        </p:blipFill>
        <p:spPr>
          <a:xfrm>
            <a:off x="696000" y="1287725"/>
            <a:ext cx="3358650" cy="2722151"/>
          </a:xfrm>
          <a:prstGeom prst="rect">
            <a:avLst/>
          </a:prstGeom>
          <a:noFill/>
          <a:ln>
            <a:noFill/>
          </a:ln>
        </p:spPr>
      </p:pic>
      <p:pic>
        <p:nvPicPr>
          <p:cNvPr id="899" name="Google Shape;899;p33"/>
          <p:cNvPicPr preferRelativeResize="0"/>
          <p:nvPr/>
        </p:nvPicPr>
        <p:blipFill>
          <a:blip r:embed="rId4">
            <a:alphaModFix/>
          </a:blip>
          <a:stretch>
            <a:fillRect/>
          </a:stretch>
        </p:blipFill>
        <p:spPr>
          <a:xfrm>
            <a:off x="6069100" y="1287725"/>
            <a:ext cx="3891026" cy="2589584"/>
          </a:xfrm>
          <a:prstGeom prst="rect">
            <a:avLst/>
          </a:prstGeom>
          <a:noFill/>
          <a:ln>
            <a:noFill/>
          </a:ln>
        </p:spPr>
      </p:pic>
      <p:pic>
        <p:nvPicPr>
          <p:cNvPr id="900" name="Google Shape;900;p33"/>
          <p:cNvPicPr preferRelativeResize="0"/>
          <p:nvPr/>
        </p:nvPicPr>
        <p:blipFill>
          <a:blip r:embed="rId5">
            <a:alphaModFix/>
          </a:blip>
          <a:stretch>
            <a:fillRect/>
          </a:stretch>
        </p:blipFill>
        <p:spPr>
          <a:xfrm>
            <a:off x="2157525" y="4430250"/>
            <a:ext cx="5046026" cy="2116475"/>
          </a:xfrm>
          <a:prstGeom prst="rect">
            <a:avLst/>
          </a:prstGeom>
          <a:noFill/>
          <a:ln>
            <a:noFill/>
          </a:ln>
        </p:spPr>
      </p:pic>
      <p:sp>
        <p:nvSpPr>
          <p:cNvPr id="901" name="Google Shape;901;p33"/>
          <p:cNvSpPr txBox="1"/>
          <p:nvPr/>
        </p:nvSpPr>
        <p:spPr>
          <a:xfrm>
            <a:off x="0" y="1397225"/>
            <a:ext cx="696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[34]</a:t>
            </a:r>
            <a:endParaRPr sz="2000">
              <a:solidFill>
                <a:srgbClr val="999999"/>
              </a:solidFill>
              <a:latin typeface="Roboto"/>
              <a:ea typeface="Roboto"/>
              <a:cs typeface="Roboto"/>
              <a:sym typeface="Roboto"/>
            </a:endParaRPr>
          </a:p>
        </p:txBody>
      </p:sp>
      <p:sp>
        <p:nvSpPr>
          <p:cNvPr id="902" name="Google Shape;902;p33"/>
          <p:cNvSpPr txBox="1"/>
          <p:nvPr/>
        </p:nvSpPr>
        <p:spPr>
          <a:xfrm>
            <a:off x="4044288" y="1797550"/>
            <a:ext cx="18768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222222"/>
                </a:solidFill>
                <a:latin typeface="Play"/>
                <a:ea typeface="Play"/>
                <a:cs typeface="Play"/>
                <a:sym typeface="Play"/>
              </a:rPr>
              <a:t>The fusion reactor computer, in a fully repaired state</a:t>
            </a:r>
            <a:endParaRPr sz="1800">
              <a:solidFill>
                <a:srgbClr val="222222"/>
              </a:solidFill>
              <a:latin typeface="Play"/>
              <a:ea typeface="Play"/>
              <a:cs typeface="Play"/>
              <a:sym typeface="Play"/>
            </a:endParaRPr>
          </a:p>
        </p:txBody>
      </p:sp>
      <p:sp>
        <p:nvSpPr>
          <p:cNvPr id="903" name="Google Shape;903;p33"/>
          <p:cNvSpPr txBox="1"/>
          <p:nvPr/>
        </p:nvSpPr>
        <p:spPr>
          <a:xfrm>
            <a:off x="7666613" y="3877300"/>
            <a:ext cx="696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[35]</a:t>
            </a:r>
            <a:endParaRPr sz="2000">
              <a:solidFill>
                <a:srgbClr val="999999"/>
              </a:solidFill>
              <a:latin typeface="Roboto"/>
              <a:ea typeface="Roboto"/>
              <a:cs typeface="Roboto"/>
              <a:sym typeface="Roboto"/>
            </a:endParaRPr>
          </a:p>
        </p:txBody>
      </p:sp>
      <p:sp>
        <p:nvSpPr>
          <p:cNvPr id="904" name="Google Shape;904;p33"/>
          <p:cNvSpPr txBox="1"/>
          <p:nvPr/>
        </p:nvSpPr>
        <p:spPr>
          <a:xfrm>
            <a:off x="9960125" y="1725250"/>
            <a:ext cx="1944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222222"/>
                </a:solidFill>
                <a:latin typeface="Play"/>
                <a:ea typeface="Play"/>
                <a:cs typeface="Play"/>
                <a:sym typeface="Play"/>
              </a:rPr>
              <a:t>The autopilot performing one of its tasks of transferring energy to the shield of the ship</a:t>
            </a:r>
            <a:endParaRPr sz="1800">
              <a:solidFill>
                <a:srgbClr val="222222"/>
              </a:solidFill>
              <a:latin typeface="Play"/>
              <a:ea typeface="Play"/>
              <a:cs typeface="Play"/>
              <a:sym typeface="Play"/>
            </a:endParaRPr>
          </a:p>
        </p:txBody>
      </p:sp>
      <p:sp>
        <p:nvSpPr>
          <p:cNvPr id="905" name="Google Shape;905;p33"/>
          <p:cNvSpPr txBox="1"/>
          <p:nvPr/>
        </p:nvSpPr>
        <p:spPr>
          <a:xfrm>
            <a:off x="920975" y="5863750"/>
            <a:ext cx="696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[36]</a:t>
            </a:r>
            <a:endParaRPr sz="2000">
              <a:solidFill>
                <a:srgbClr val="999999"/>
              </a:solidFill>
              <a:latin typeface="Roboto"/>
              <a:ea typeface="Roboto"/>
              <a:cs typeface="Roboto"/>
              <a:sym typeface="Roboto"/>
            </a:endParaRPr>
          </a:p>
        </p:txBody>
      </p:sp>
      <p:sp>
        <p:nvSpPr>
          <p:cNvPr id="906" name="Google Shape;906;p33"/>
          <p:cNvSpPr txBox="1"/>
          <p:nvPr/>
        </p:nvSpPr>
        <p:spPr>
          <a:xfrm>
            <a:off x="7203550" y="4703550"/>
            <a:ext cx="26229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222222"/>
                </a:solidFill>
                <a:latin typeface="Play"/>
                <a:ea typeface="Play"/>
                <a:cs typeface="Play"/>
                <a:sym typeface="Play"/>
              </a:rPr>
              <a:t>The hibernation pods of the passengers on the Avalon; the ones featured are operating properly</a:t>
            </a:r>
            <a:endParaRPr sz="1800">
              <a:solidFill>
                <a:srgbClr val="222222"/>
              </a:solidFill>
              <a:latin typeface="Play"/>
              <a:ea typeface="Play"/>
              <a:cs typeface="Play"/>
              <a:sym typeface="Pl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34"/>
          <p:cNvSpPr txBox="1">
            <a:spLocks noGrp="1"/>
          </p:cNvSpPr>
          <p:nvPr>
            <p:ph type="sldNum" idx="12"/>
          </p:nvPr>
        </p:nvSpPr>
        <p:spPr>
          <a:xfrm>
            <a:off x="8964275" y="63886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912" name="Google Shape;912;p34"/>
          <p:cNvSpPr txBox="1">
            <a:spLocks noGrp="1"/>
          </p:cNvSpPr>
          <p:nvPr>
            <p:ph type="title"/>
          </p:nvPr>
        </p:nvSpPr>
        <p:spPr>
          <a:xfrm>
            <a:off x="475125" y="715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300"/>
              <a:t>Computing Technologies</a:t>
            </a:r>
            <a:endParaRPr sz="3300"/>
          </a:p>
        </p:txBody>
      </p:sp>
      <p:pic>
        <p:nvPicPr>
          <p:cNvPr id="913" name="Google Shape;913;p34"/>
          <p:cNvPicPr preferRelativeResize="0"/>
          <p:nvPr/>
        </p:nvPicPr>
        <p:blipFill>
          <a:blip r:embed="rId3">
            <a:alphaModFix/>
          </a:blip>
          <a:stretch>
            <a:fillRect/>
          </a:stretch>
        </p:blipFill>
        <p:spPr>
          <a:xfrm>
            <a:off x="718399" y="1702250"/>
            <a:ext cx="5280901" cy="2245900"/>
          </a:xfrm>
          <a:prstGeom prst="rect">
            <a:avLst/>
          </a:prstGeom>
          <a:noFill/>
          <a:ln>
            <a:noFill/>
          </a:ln>
        </p:spPr>
      </p:pic>
      <p:pic>
        <p:nvPicPr>
          <p:cNvPr id="914" name="Google Shape;914;p34"/>
          <p:cNvPicPr preferRelativeResize="0"/>
          <p:nvPr/>
        </p:nvPicPr>
        <p:blipFill>
          <a:blip r:embed="rId4">
            <a:alphaModFix/>
          </a:blip>
          <a:stretch>
            <a:fillRect/>
          </a:stretch>
        </p:blipFill>
        <p:spPr>
          <a:xfrm>
            <a:off x="6905050" y="826723"/>
            <a:ext cx="4448748" cy="1891999"/>
          </a:xfrm>
          <a:prstGeom prst="rect">
            <a:avLst/>
          </a:prstGeom>
          <a:noFill/>
          <a:ln>
            <a:noFill/>
          </a:ln>
        </p:spPr>
      </p:pic>
      <p:pic>
        <p:nvPicPr>
          <p:cNvPr id="915" name="Google Shape;915;p34"/>
          <p:cNvPicPr preferRelativeResize="0"/>
          <p:nvPr/>
        </p:nvPicPr>
        <p:blipFill>
          <a:blip r:embed="rId5">
            <a:alphaModFix/>
          </a:blip>
          <a:stretch>
            <a:fillRect/>
          </a:stretch>
        </p:blipFill>
        <p:spPr>
          <a:xfrm>
            <a:off x="7007825" y="3697913"/>
            <a:ext cx="4048799" cy="1986837"/>
          </a:xfrm>
          <a:prstGeom prst="rect">
            <a:avLst/>
          </a:prstGeom>
          <a:noFill/>
          <a:ln>
            <a:noFill/>
          </a:ln>
        </p:spPr>
      </p:pic>
      <p:sp>
        <p:nvSpPr>
          <p:cNvPr id="916" name="Google Shape;916;p34"/>
          <p:cNvSpPr txBox="1"/>
          <p:nvPr/>
        </p:nvSpPr>
        <p:spPr>
          <a:xfrm>
            <a:off x="11056625" y="3589375"/>
            <a:ext cx="666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[37]</a:t>
            </a:r>
            <a:endParaRPr sz="2000">
              <a:solidFill>
                <a:srgbClr val="999999"/>
              </a:solidFill>
              <a:latin typeface="Roboto"/>
              <a:ea typeface="Roboto"/>
              <a:cs typeface="Roboto"/>
              <a:sym typeface="Roboto"/>
            </a:endParaRPr>
          </a:p>
        </p:txBody>
      </p:sp>
      <p:sp>
        <p:nvSpPr>
          <p:cNvPr id="917" name="Google Shape;917;p34"/>
          <p:cNvSpPr txBox="1"/>
          <p:nvPr/>
        </p:nvSpPr>
        <p:spPr>
          <a:xfrm>
            <a:off x="96500" y="1836075"/>
            <a:ext cx="62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[38]</a:t>
            </a:r>
            <a:endParaRPr sz="2000">
              <a:solidFill>
                <a:srgbClr val="999999"/>
              </a:solidFill>
              <a:latin typeface="Roboto"/>
              <a:ea typeface="Roboto"/>
              <a:cs typeface="Roboto"/>
              <a:sym typeface="Roboto"/>
            </a:endParaRPr>
          </a:p>
        </p:txBody>
      </p:sp>
      <p:sp>
        <p:nvSpPr>
          <p:cNvPr id="918" name="Google Shape;918;p34"/>
          <p:cNvSpPr txBox="1"/>
          <p:nvPr/>
        </p:nvSpPr>
        <p:spPr>
          <a:xfrm>
            <a:off x="11525400" y="1702250"/>
            <a:ext cx="666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999999"/>
                </a:solidFill>
                <a:latin typeface="Roboto"/>
                <a:ea typeface="Roboto"/>
                <a:cs typeface="Roboto"/>
                <a:sym typeface="Roboto"/>
              </a:rPr>
              <a:t>[39]</a:t>
            </a:r>
            <a:endParaRPr sz="2000">
              <a:solidFill>
                <a:srgbClr val="999999"/>
              </a:solidFill>
              <a:latin typeface="Roboto"/>
              <a:ea typeface="Roboto"/>
              <a:cs typeface="Roboto"/>
              <a:sym typeface="Roboto"/>
            </a:endParaRPr>
          </a:p>
        </p:txBody>
      </p:sp>
      <p:sp>
        <p:nvSpPr>
          <p:cNvPr id="919" name="Google Shape;919;p34"/>
          <p:cNvSpPr txBox="1"/>
          <p:nvPr/>
        </p:nvSpPr>
        <p:spPr>
          <a:xfrm>
            <a:off x="683600" y="4161125"/>
            <a:ext cx="53505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222222"/>
                </a:solidFill>
                <a:latin typeface="Play"/>
                <a:ea typeface="Play"/>
                <a:cs typeface="Play"/>
                <a:sym typeface="Play"/>
              </a:rPr>
              <a:t>The autodoc scanning Gus; this was one of the features of the device, on top of its abilities to stop all metabolic activity and perform postmortem operations. These features, however, required special authorization</a:t>
            </a:r>
            <a:endParaRPr sz="1800">
              <a:solidFill>
                <a:srgbClr val="222222"/>
              </a:solidFill>
              <a:latin typeface="Play"/>
              <a:ea typeface="Play"/>
              <a:cs typeface="Play"/>
              <a:sym typeface="Play"/>
            </a:endParaRPr>
          </a:p>
        </p:txBody>
      </p:sp>
      <p:sp>
        <p:nvSpPr>
          <p:cNvPr id="920" name="Google Shape;920;p34"/>
          <p:cNvSpPr txBox="1"/>
          <p:nvPr/>
        </p:nvSpPr>
        <p:spPr>
          <a:xfrm>
            <a:off x="6454175" y="2784600"/>
            <a:ext cx="5350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222222"/>
                </a:solidFill>
                <a:latin typeface="Play"/>
                <a:ea typeface="Play"/>
                <a:cs typeface="Play"/>
                <a:sym typeface="Play"/>
              </a:rPr>
              <a:t>The diagnostics system displaying errors across the Avalon before it too malfunctioned</a:t>
            </a:r>
            <a:endParaRPr sz="1800">
              <a:solidFill>
                <a:srgbClr val="222222"/>
              </a:solidFill>
              <a:latin typeface="Play"/>
              <a:ea typeface="Play"/>
              <a:cs typeface="Play"/>
              <a:sym typeface="Play"/>
            </a:endParaRPr>
          </a:p>
        </p:txBody>
      </p:sp>
      <p:sp>
        <p:nvSpPr>
          <p:cNvPr id="921" name="Google Shape;921;p34"/>
          <p:cNvSpPr txBox="1"/>
          <p:nvPr/>
        </p:nvSpPr>
        <p:spPr>
          <a:xfrm>
            <a:off x="6356975" y="5859175"/>
            <a:ext cx="53505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rgbClr val="222222"/>
                </a:solidFill>
                <a:latin typeface="Play"/>
                <a:ea typeface="Play"/>
                <a:cs typeface="Play"/>
                <a:sym typeface="Play"/>
              </a:rPr>
              <a:t>The spacesuits’ tracking feature allowed for Aurora to locate and save Jim</a:t>
            </a:r>
            <a:endParaRPr sz="1800">
              <a:solidFill>
                <a:srgbClr val="222222"/>
              </a:solidFill>
              <a:latin typeface="Play"/>
              <a:ea typeface="Play"/>
              <a:cs typeface="Play"/>
              <a:sym typeface="Pl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35"/>
          <p:cNvSpPr txBox="1">
            <a:spLocks noGrp="1"/>
          </p:cNvSpPr>
          <p:nvPr>
            <p:ph type="title"/>
          </p:nvPr>
        </p:nvSpPr>
        <p:spPr>
          <a:xfrm>
            <a:off x="1692200" y="2591675"/>
            <a:ext cx="8807700" cy="2801100"/>
          </a:xfrm>
          <a:prstGeom prst="rect">
            <a:avLst/>
          </a:prstGeom>
        </p:spPr>
        <p:txBody>
          <a:bodyPr spcFirstLastPara="1" wrap="square" lIns="121900" tIns="121900" rIns="121900" bIns="121900" anchor="ctr" anchorCtr="0">
            <a:noAutofit/>
          </a:bodyPr>
          <a:lstStyle/>
          <a:p>
            <a:pPr marL="0" lvl="0" indent="0" algn="ctr" rtl="0">
              <a:lnSpc>
                <a:spcPct val="90000"/>
              </a:lnSpc>
              <a:spcBef>
                <a:spcPts val="1000"/>
              </a:spcBef>
              <a:spcAft>
                <a:spcPts val="0"/>
              </a:spcAft>
              <a:buNone/>
            </a:pPr>
            <a:r>
              <a:rPr lang="en-US" sz="3900">
                <a:latin typeface="Play"/>
                <a:ea typeface="Play"/>
                <a:cs typeface="Play"/>
                <a:sym typeface="Play"/>
              </a:rPr>
              <a:t>There needs to be sufficient redundancy measures in place on all computing systems to avoid detrimental scenarios. </a:t>
            </a:r>
            <a:endParaRPr/>
          </a:p>
        </p:txBody>
      </p:sp>
      <p:sp>
        <p:nvSpPr>
          <p:cNvPr id="927" name="Google Shape;927;p35"/>
          <p:cNvSpPr txBox="1">
            <a:spLocks noGrp="1"/>
          </p:cNvSpPr>
          <p:nvPr>
            <p:ph type="title"/>
          </p:nvPr>
        </p:nvSpPr>
        <p:spPr>
          <a:xfrm>
            <a:off x="838200" y="1166250"/>
            <a:ext cx="10515600" cy="1594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6400">
                <a:latin typeface="Play"/>
                <a:ea typeface="Play"/>
                <a:cs typeface="Play"/>
                <a:sym typeface="Play"/>
              </a:rPr>
              <a:t>Conclusion 1</a:t>
            </a:r>
            <a:endParaRPr sz="6400">
              <a:latin typeface="Play"/>
              <a:ea typeface="Play"/>
              <a:cs typeface="Play"/>
              <a:sym typeface="Pl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36"/>
          <p:cNvSpPr txBox="1">
            <a:spLocks noGrp="1"/>
          </p:cNvSpPr>
          <p:nvPr>
            <p:ph type="title"/>
          </p:nvPr>
        </p:nvSpPr>
        <p:spPr>
          <a:xfrm>
            <a:off x="399275" y="310750"/>
            <a:ext cx="4220400" cy="1497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300"/>
              <a:t>Reason 1 :The Fusion Reactor Computer</a:t>
            </a:r>
            <a:endParaRPr sz="3300"/>
          </a:p>
        </p:txBody>
      </p:sp>
      <p:sp>
        <p:nvSpPr>
          <p:cNvPr id="933" name="Google Shape;933;p36"/>
          <p:cNvSpPr txBox="1">
            <a:spLocks noGrp="1"/>
          </p:cNvSpPr>
          <p:nvPr>
            <p:ph type="body" idx="1"/>
          </p:nvPr>
        </p:nvSpPr>
        <p:spPr>
          <a:xfrm>
            <a:off x="399275" y="1859525"/>
            <a:ext cx="4848600" cy="4110900"/>
          </a:xfrm>
          <a:prstGeom prst="rect">
            <a:avLst/>
          </a:prstGeom>
        </p:spPr>
        <p:txBody>
          <a:bodyPr spcFirstLastPara="1" wrap="square" lIns="91425" tIns="45700" rIns="91425" bIns="45700" anchor="t" anchorCtr="0">
            <a:normAutofit fontScale="62500" lnSpcReduction="20000"/>
          </a:bodyPr>
          <a:lstStyle/>
          <a:p>
            <a:pPr marL="0" lvl="0" indent="0" algn="l" rtl="0">
              <a:lnSpc>
                <a:spcPct val="80000"/>
              </a:lnSpc>
              <a:spcBef>
                <a:spcPts val="1000"/>
              </a:spcBef>
              <a:spcAft>
                <a:spcPts val="0"/>
              </a:spcAft>
              <a:buNone/>
            </a:pPr>
            <a:endParaRPr sz="2200">
              <a:latin typeface="Play"/>
              <a:ea typeface="Play"/>
              <a:cs typeface="Play"/>
              <a:sym typeface="Play"/>
            </a:endParaRPr>
          </a:p>
          <a:p>
            <a:pPr marL="457200" lvl="0" indent="-356976" algn="l" rtl="0">
              <a:lnSpc>
                <a:spcPct val="200000"/>
              </a:lnSpc>
              <a:spcBef>
                <a:spcPts val="1000"/>
              </a:spcBef>
              <a:spcAft>
                <a:spcPts val="0"/>
              </a:spcAft>
              <a:buClr>
                <a:schemeClr val="lt1"/>
              </a:buClr>
              <a:buSzPct val="100000"/>
              <a:buFont typeface="Play"/>
              <a:buChar char="●"/>
            </a:pPr>
            <a:r>
              <a:rPr lang="en-US" sz="3234">
                <a:latin typeface="Play"/>
                <a:ea typeface="Play"/>
                <a:cs typeface="Play"/>
                <a:sym typeface="Play"/>
              </a:rPr>
              <a:t>Fusion Reactor Computer controls the reactor within the ship</a:t>
            </a:r>
            <a:endParaRPr sz="3234">
              <a:latin typeface="Play"/>
              <a:ea typeface="Play"/>
              <a:cs typeface="Play"/>
              <a:sym typeface="Play"/>
            </a:endParaRPr>
          </a:p>
          <a:p>
            <a:pPr marL="457200" lvl="0" indent="-356976" algn="l" rtl="0">
              <a:lnSpc>
                <a:spcPct val="200000"/>
              </a:lnSpc>
              <a:spcBef>
                <a:spcPts val="0"/>
              </a:spcBef>
              <a:spcAft>
                <a:spcPts val="0"/>
              </a:spcAft>
              <a:buClr>
                <a:schemeClr val="lt1"/>
              </a:buClr>
              <a:buSzPct val="100000"/>
              <a:buFont typeface="Play"/>
              <a:buChar char="●"/>
            </a:pPr>
            <a:r>
              <a:rPr lang="en-US" sz="3234">
                <a:latin typeface="Play"/>
                <a:ea typeface="Play"/>
                <a:cs typeface="Play"/>
                <a:sym typeface="Play"/>
              </a:rPr>
              <a:t>Is destroyed by meteor, no sufficient backup plan to repair it</a:t>
            </a:r>
            <a:endParaRPr sz="3234">
              <a:latin typeface="Play"/>
              <a:ea typeface="Play"/>
              <a:cs typeface="Play"/>
              <a:sym typeface="Play"/>
            </a:endParaRPr>
          </a:p>
          <a:p>
            <a:pPr marL="457200" lvl="0" indent="-356976" algn="l" rtl="0">
              <a:lnSpc>
                <a:spcPct val="200000"/>
              </a:lnSpc>
              <a:spcBef>
                <a:spcPts val="0"/>
              </a:spcBef>
              <a:spcAft>
                <a:spcPts val="0"/>
              </a:spcAft>
              <a:buClr>
                <a:schemeClr val="lt1"/>
              </a:buClr>
              <a:buSzPct val="100000"/>
              <a:buFont typeface="Play"/>
              <a:buChar char="●"/>
            </a:pPr>
            <a:r>
              <a:rPr lang="en-US" sz="3234">
                <a:latin typeface="Play"/>
                <a:ea typeface="Play"/>
                <a:cs typeface="Play"/>
                <a:sym typeface="Play"/>
              </a:rPr>
              <a:t>Problem was a hardware related issue, needed to be repaired by a human</a:t>
            </a:r>
            <a:endParaRPr sz="2200">
              <a:latin typeface="Play"/>
              <a:ea typeface="Play"/>
              <a:cs typeface="Play"/>
              <a:sym typeface="Play"/>
            </a:endParaRPr>
          </a:p>
        </p:txBody>
      </p:sp>
      <p:pic>
        <p:nvPicPr>
          <p:cNvPr id="934" name="Google Shape;934;p36"/>
          <p:cNvPicPr preferRelativeResize="0"/>
          <p:nvPr/>
        </p:nvPicPr>
        <p:blipFill rotWithShape="1">
          <a:blip r:embed="rId3">
            <a:alphaModFix/>
          </a:blip>
          <a:srcRect l="16539" r="24306" b="27060"/>
          <a:stretch/>
        </p:blipFill>
        <p:spPr>
          <a:xfrm>
            <a:off x="6275313" y="965975"/>
            <a:ext cx="3452226" cy="2367500"/>
          </a:xfrm>
          <a:prstGeom prst="rect">
            <a:avLst/>
          </a:prstGeom>
          <a:noFill/>
          <a:ln>
            <a:noFill/>
          </a:ln>
        </p:spPr>
      </p:pic>
      <p:sp>
        <p:nvSpPr>
          <p:cNvPr id="935" name="Google Shape;935;p36"/>
          <p:cNvSpPr txBox="1">
            <a:spLocks noGrp="1"/>
          </p:cNvSpPr>
          <p:nvPr>
            <p:ph type="sldNum" idx="12"/>
          </p:nvPr>
        </p:nvSpPr>
        <p:spPr>
          <a:xfrm>
            <a:off x="8658475" y="63792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8</a:t>
            </a:fld>
            <a:endParaRPr sz="1400">
              <a:solidFill>
                <a:srgbClr val="000000"/>
              </a:solidFill>
              <a:latin typeface="Arial"/>
              <a:ea typeface="Arial"/>
              <a:cs typeface="Arial"/>
              <a:sym typeface="Arial"/>
            </a:endParaRPr>
          </a:p>
        </p:txBody>
      </p:sp>
      <p:sp>
        <p:nvSpPr>
          <p:cNvPr id="936" name="Google Shape;936;p36"/>
          <p:cNvSpPr txBox="1"/>
          <p:nvPr/>
        </p:nvSpPr>
        <p:spPr>
          <a:xfrm>
            <a:off x="5351300" y="1636450"/>
            <a:ext cx="688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[5]</a:t>
            </a:r>
            <a:endParaRPr sz="2400">
              <a:solidFill>
                <a:srgbClr val="999999"/>
              </a:solidFill>
            </a:endParaRPr>
          </a:p>
        </p:txBody>
      </p:sp>
      <p:pic>
        <p:nvPicPr>
          <p:cNvPr id="937" name="Google Shape;937;p36"/>
          <p:cNvPicPr preferRelativeResize="0"/>
          <p:nvPr/>
        </p:nvPicPr>
        <p:blipFill>
          <a:blip r:embed="rId4">
            <a:alphaModFix/>
          </a:blip>
          <a:stretch>
            <a:fillRect/>
          </a:stretch>
        </p:blipFill>
        <p:spPr>
          <a:xfrm>
            <a:off x="6186050" y="3519263"/>
            <a:ext cx="3630739" cy="2609025"/>
          </a:xfrm>
          <a:prstGeom prst="rect">
            <a:avLst/>
          </a:prstGeom>
          <a:noFill/>
          <a:ln>
            <a:noFill/>
          </a:ln>
        </p:spPr>
      </p:pic>
      <p:sp>
        <p:nvSpPr>
          <p:cNvPr id="938" name="Google Shape;938;p36"/>
          <p:cNvSpPr txBox="1"/>
          <p:nvPr/>
        </p:nvSpPr>
        <p:spPr>
          <a:xfrm>
            <a:off x="5204750" y="5140675"/>
            <a:ext cx="43200" cy="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dk2"/>
              </a:solidFill>
            </a:endParaRPr>
          </a:p>
        </p:txBody>
      </p:sp>
      <p:sp>
        <p:nvSpPr>
          <p:cNvPr id="939" name="Google Shape;939;p36"/>
          <p:cNvSpPr txBox="1"/>
          <p:nvPr/>
        </p:nvSpPr>
        <p:spPr>
          <a:xfrm>
            <a:off x="5351300" y="5253700"/>
            <a:ext cx="981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[4]</a:t>
            </a:r>
            <a:endParaRPr sz="2400">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300"/>
              <a:t>Reason 2: The Backup Plan</a:t>
            </a:r>
            <a:endParaRPr sz="3300"/>
          </a:p>
        </p:txBody>
      </p:sp>
      <p:sp>
        <p:nvSpPr>
          <p:cNvPr id="945" name="Google Shape;945;p37"/>
          <p:cNvSpPr txBox="1">
            <a:spLocks noGrp="1"/>
          </p:cNvSpPr>
          <p:nvPr>
            <p:ph type="body" idx="1"/>
          </p:nvPr>
        </p:nvSpPr>
        <p:spPr>
          <a:xfrm>
            <a:off x="838200" y="1563750"/>
            <a:ext cx="6354600" cy="48489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Clr>
                <a:schemeClr val="lt1"/>
              </a:buClr>
              <a:buSzPts val="1800"/>
              <a:buFont typeface="Play"/>
              <a:buChar char="●"/>
            </a:pPr>
            <a:r>
              <a:rPr lang="en-US">
                <a:latin typeface="Play"/>
                <a:ea typeface="Play"/>
                <a:cs typeface="Play"/>
                <a:sym typeface="Play"/>
              </a:rPr>
              <a:t>The backup plan for the ship was to distribute the job of the fusion reactor computer to control functions of the ship</a:t>
            </a:r>
            <a:endParaRPr>
              <a:latin typeface="Play"/>
              <a:ea typeface="Play"/>
              <a:cs typeface="Play"/>
              <a:sym typeface="Play"/>
            </a:endParaRPr>
          </a:p>
          <a:p>
            <a:pPr marL="0" lvl="0" indent="0" algn="l" rtl="0">
              <a:spcBef>
                <a:spcPts val="1000"/>
              </a:spcBef>
              <a:spcAft>
                <a:spcPts val="0"/>
              </a:spcAft>
              <a:buNone/>
            </a:pPr>
            <a:endParaRPr>
              <a:latin typeface="Play"/>
              <a:ea typeface="Play"/>
              <a:cs typeface="Play"/>
              <a:sym typeface="Play"/>
            </a:endParaRPr>
          </a:p>
          <a:p>
            <a:pPr marL="457200" lvl="0" indent="-342900" algn="l" rtl="0">
              <a:spcBef>
                <a:spcPts val="1000"/>
              </a:spcBef>
              <a:spcAft>
                <a:spcPts val="0"/>
              </a:spcAft>
              <a:buClr>
                <a:schemeClr val="lt1"/>
              </a:buClr>
              <a:buSzPts val="1800"/>
              <a:buFont typeface="Play"/>
              <a:buChar char="●"/>
            </a:pPr>
            <a:r>
              <a:rPr lang="en-US">
                <a:latin typeface="Play"/>
                <a:ea typeface="Play"/>
                <a:cs typeface="Play"/>
                <a:sym typeface="Play"/>
              </a:rPr>
              <a:t>“Everything on board’s thinking too hard,” resulting in burnt out processors</a:t>
            </a:r>
            <a:endParaRPr>
              <a:latin typeface="Play"/>
              <a:ea typeface="Play"/>
              <a:cs typeface="Play"/>
              <a:sym typeface="Play"/>
            </a:endParaRPr>
          </a:p>
          <a:p>
            <a:pPr marL="0" lvl="0" indent="0" algn="l" rtl="0">
              <a:spcBef>
                <a:spcPts val="1000"/>
              </a:spcBef>
              <a:spcAft>
                <a:spcPts val="0"/>
              </a:spcAft>
              <a:buNone/>
            </a:pPr>
            <a:endParaRPr>
              <a:latin typeface="Play"/>
              <a:ea typeface="Play"/>
              <a:cs typeface="Play"/>
              <a:sym typeface="Play"/>
            </a:endParaRPr>
          </a:p>
          <a:p>
            <a:pPr marL="457200" lvl="0" indent="-342900" algn="l" rtl="0">
              <a:spcBef>
                <a:spcPts val="1000"/>
              </a:spcBef>
              <a:spcAft>
                <a:spcPts val="0"/>
              </a:spcAft>
              <a:buClr>
                <a:schemeClr val="lt1"/>
              </a:buClr>
              <a:buSzPts val="1800"/>
              <a:buFont typeface="Play"/>
              <a:buChar char="●"/>
            </a:pPr>
            <a:r>
              <a:rPr lang="en-US">
                <a:latin typeface="Play"/>
                <a:ea typeface="Play"/>
                <a:cs typeface="Play"/>
                <a:sym typeface="Play"/>
              </a:rPr>
              <a:t>Put so much confidence in the ship, it didn’t even consider an alternative if something were to happen to it</a:t>
            </a:r>
            <a:endParaRPr>
              <a:latin typeface="Play"/>
              <a:ea typeface="Play"/>
              <a:cs typeface="Play"/>
              <a:sym typeface="Play"/>
            </a:endParaRPr>
          </a:p>
          <a:p>
            <a:pPr marL="457200" lvl="0" indent="0" algn="l" rtl="0">
              <a:spcBef>
                <a:spcPts val="1000"/>
              </a:spcBef>
              <a:spcAft>
                <a:spcPts val="0"/>
              </a:spcAft>
              <a:buNone/>
            </a:pPr>
            <a:endParaRPr>
              <a:latin typeface="Play"/>
              <a:ea typeface="Play"/>
              <a:cs typeface="Play"/>
              <a:sym typeface="Play"/>
            </a:endParaRPr>
          </a:p>
        </p:txBody>
      </p:sp>
      <p:sp>
        <p:nvSpPr>
          <p:cNvPr id="946" name="Google Shape;946;p37"/>
          <p:cNvSpPr txBox="1">
            <a:spLocks noGrp="1"/>
          </p:cNvSpPr>
          <p:nvPr>
            <p:ph type="sldNum" idx="12"/>
          </p:nvPr>
        </p:nvSpPr>
        <p:spPr>
          <a:xfrm>
            <a:off x="10194725" y="6492900"/>
            <a:ext cx="838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400">
                <a:solidFill>
                  <a:srgbClr val="000000"/>
                </a:solidFill>
                <a:latin typeface="Arial"/>
                <a:ea typeface="Arial"/>
                <a:cs typeface="Arial"/>
                <a:sym typeface="Arial"/>
              </a:rPr>
              <a:t>9</a:t>
            </a:fld>
            <a:endParaRPr sz="1400">
              <a:solidFill>
                <a:srgbClr val="000000"/>
              </a:solidFill>
              <a:latin typeface="Arial"/>
              <a:ea typeface="Arial"/>
              <a:cs typeface="Arial"/>
              <a:sym typeface="Arial"/>
            </a:endParaRPr>
          </a:p>
        </p:txBody>
      </p:sp>
      <p:sp>
        <p:nvSpPr>
          <p:cNvPr id="947" name="Google Shape;947;p37"/>
          <p:cNvSpPr txBox="1"/>
          <p:nvPr/>
        </p:nvSpPr>
        <p:spPr>
          <a:xfrm>
            <a:off x="11032925" y="2189925"/>
            <a:ext cx="1111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dk2"/>
              </a:solidFill>
            </a:endParaRPr>
          </a:p>
        </p:txBody>
      </p:sp>
      <p:sp>
        <p:nvSpPr>
          <p:cNvPr id="948" name="Google Shape;948;p37"/>
          <p:cNvSpPr txBox="1"/>
          <p:nvPr/>
        </p:nvSpPr>
        <p:spPr>
          <a:xfrm>
            <a:off x="8234625" y="3902200"/>
            <a:ext cx="3828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dk2"/>
              </a:solidFill>
            </a:endParaRPr>
          </a:p>
        </p:txBody>
      </p:sp>
      <p:sp>
        <p:nvSpPr>
          <p:cNvPr id="949" name="Google Shape;949;p37"/>
          <p:cNvSpPr txBox="1"/>
          <p:nvPr/>
        </p:nvSpPr>
        <p:spPr>
          <a:xfrm>
            <a:off x="8161950" y="1128200"/>
            <a:ext cx="3828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a:solidFill>
                <a:schemeClr val="dk2"/>
              </a:solidFill>
            </a:endParaRPr>
          </a:p>
        </p:txBody>
      </p:sp>
      <p:pic>
        <p:nvPicPr>
          <p:cNvPr id="950" name="Google Shape;950;p37"/>
          <p:cNvPicPr preferRelativeResize="0"/>
          <p:nvPr/>
        </p:nvPicPr>
        <p:blipFill>
          <a:blip r:embed="rId3">
            <a:alphaModFix/>
          </a:blip>
          <a:stretch>
            <a:fillRect/>
          </a:stretch>
        </p:blipFill>
        <p:spPr>
          <a:xfrm>
            <a:off x="8234625" y="770178"/>
            <a:ext cx="3480476" cy="2935872"/>
          </a:xfrm>
          <a:prstGeom prst="rect">
            <a:avLst/>
          </a:prstGeom>
          <a:noFill/>
          <a:ln>
            <a:noFill/>
          </a:ln>
        </p:spPr>
      </p:pic>
      <p:sp>
        <p:nvSpPr>
          <p:cNvPr id="951" name="Google Shape;951;p37"/>
          <p:cNvSpPr txBox="1"/>
          <p:nvPr/>
        </p:nvSpPr>
        <p:spPr>
          <a:xfrm>
            <a:off x="7520625" y="1961063"/>
            <a:ext cx="71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[21]</a:t>
            </a:r>
            <a:endParaRPr sz="2400">
              <a:solidFill>
                <a:srgbClr val="999999"/>
              </a:solidFill>
            </a:endParaRPr>
          </a:p>
        </p:txBody>
      </p:sp>
      <p:pic>
        <p:nvPicPr>
          <p:cNvPr id="952" name="Google Shape;952;p37"/>
          <p:cNvPicPr preferRelativeResize="0"/>
          <p:nvPr/>
        </p:nvPicPr>
        <p:blipFill>
          <a:blip r:embed="rId4">
            <a:alphaModFix/>
          </a:blip>
          <a:stretch>
            <a:fillRect/>
          </a:stretch>
        </p:blipFill>
        <p:spPr>
          <a:xfrm>
            <a:off x="7767575" y="3795899"/>
            <a:ext cx="3937475" cy="2406235"/>
          </a:xfrm>
          <a:prstGeom prst="rect">
            <a:avLst/>
          </a:prstGeom>
          <a:noFill/>
          <a:ln>
            <a:noFill/>
          </a:ln>
        </p:spPr>
      </p:pic>
      <p:sp>
        <p:nvSpPr>
          <p:cNvPr id="953" name="Google Shape;953;p37"/>
          <p:cNvSpPr txBox="1"/>
          <p:nvPr/>
        </p:nvSpPr>
        <p:spPr>
          <a:xfrm>
            <a:off x="6929375" y="4721963"/>
            <a:ext cx="838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999999"/>
                </a:solidFill>
              </a:rPr>
              <a:t>[22]</a:t>
            </a:r>
            <a:endParaRPr sz="2400">
              <a:solidFill>
                <a:srgbClr val="999999"/>
              </a:solidFill>
            </a:endParaRPr>
          </a:p>
        </p:txBody>
      </p:sp>
    </p:spTree>
  </p:cSld>
  <p:clrMapOvr>
    <a:masterClrMapping/>
  </p:clrMapOvr>
</p:sld>
</file>

<file path=ppt/theme/theme1.xml><?xml version="1.0" encoding="utf-8"?>
<a:theme xmlns:a="http://schemas.openxmlformats.org/drawingml/2006/main"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4631</Words>
  <Application>Microsoft Office PowerPoint</Application>
  <PresentationFormat>Widescreen</PresentationFormat>
  <Paragraphs>298</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Orbitron</vt:lpstr>
      <vt:lpstr>Play</vt:lpstr>
      <vt:lpstr>Roboto</vt:lpstr>
      <vt:lpstr>The Evolution of Invention in Canada Thesis by Slidesgo</vt:lpstr>
      <vt:lpstr>PowerPoint Presentation</vt:lpstr>
      <vt:lpstr>Characters</vt:lpstr>
      <vt:lpstr>Plot Summary</vt:lpstr>
      <vt:lpstr>Plot Summary</vt:lpstr>
      <vt:lpstr>Computing Technologies</vt:lpstr>
      <vt:lpstr>Computing Technologies</vt:lpstr>
      <vt:lpstr>There needs to be sufficient redundancy measures in place on all computing systems to avoid detrimental scenarios. </vt:lpstr>
      <vt:lpstr>Reason 1 :The Fusion Reactor Computer</vt:lpstr>
      <vt:lpstr>Reason 2: The Backup Plan</vt:lpstr>
      <vt:lpstr>Reason 3: No systems to awake the crew members to look at failures within the ship</vt:lpstr>
      <vt:lpstr>Reason 4: Autodoc &amp; ID</vt:lpstr>
      <vt:lpstr>Reason 5: Real life Parallels of Lack of Redundancy</vt:lpstr>
      <vt:lpstr>Murphy’s Laws Relating to FIlm</vt:lpstr>
      <vt:lpstr>Emphasizing the importance of honesty regarding safety information is crucial, due to the significant negative impacts that misinformation can have. </vt:lpstr>
      <vt:lpstr>Reasons</vt:lpstr>
      <vt:lpstr>Real World Examples</vt:lpstr>
      <vt:lpstr>The Problem with - “100% Fail Safe”</vt:lpstr>
      <vt:lpstr>We should not be over reliant on Autopilot/AI systems for guidance of decision making.  </vt:lpstr>
      <vt:lpstr>Reasons</vt:lpstr>
      <vt:lpstr>Increase Risk of Reliance on AI for Critical Decision Making</vt:lpstr>
      <vt:lpstr>PowerPoint Presentation</vt:lpstr>
      <vt:lpstr>References </vt:lpstr>
      <vt:lpstr>References Cont</vt:lpstr>
      <vt:lpstr>References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 Li</cp:lastModifiedBy>
  <cp:revision>1</cp:revision>
  <dcterms:modified xsi:type="dcterms:W3CDTF">2024-04-26T13:29:16Z</dcterms:modified>
</cp:coreProperties>
</file>